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3E2D"/>
    <a:srgbClr val="A436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BE1779-54E8-4F06-883D-9C84BE561DD1}" v="42" dt="2024-01-11T19:29:53.4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4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ušan Brozman" userId="8ff6f0f7c8daa242" providerId="LiveId" clId="{84BE1779-54E8-4F06-883D-9C84BE561DD1}"/>
    <pc:docChg chg="undo redo custSel addSld delSld modSld">
      <pc:chgData name="Dušan Brozman" userId="8ff6f0f7c8daa242" providerId="LiveId" clId="{84BE1779-54E8-4F06-883D-9C84BE561DD1}" dt="2024-01-11T19:31:27.764" v="2504" actId="2711"/>
      <pc:docMkLst>
        <pc:docMk/>
      </pc:docMkLst>
      <pc:sldChg chg="addSp delSp modSp mod modTransition">
        <pc:chgData name="Dušan Brozman" userId="8ff6f0f7c8daa242" providerId="LiveId" clId="{84BE1779-54E8-4F06-883D-9C84BE561DD1}" dt="2024-01-11T19:28:05" v="2484"/>
        <pc:sldMkLst>
          <pc:docMk/>
          <pc:sldMk cId="4086077157" sldId="256"/>
        </pc:sldMkLst>
        <pc:spChg chg="mod">
          <ac:chgData name="Dušan Brozman" userId="8ff6f0f7c8daa242" providerId="LiveId" clId="{84BE1779-54E8-4F06-883D-9C84BE561DD1}" dt="2024-01-11T18:16:28.037" v="160" actId="113"/>
          <ac:spMkLst>
            <pc:docMk/>
            <pc:sldMk cId="4086077157" sldId="256"/>
            <ac:spMk id="2" creationId="{2199C81A-F4C4-6A2F-DB80-48B9737D57A9}"/>
          </ac:spMkLst>
        </pc:spChg>
        <pc:spChg chg="mod">
          <ac:chgData name="Dušan Brozman" userId="8ff6f0f7c8daa242" providerId="LiveId" clId="{84BE1779-54E8-4F06-883D-9C84BE561DD1}" dt="2024-01-11T18:12:22.889" v="134" actId="207"/>
          <ac:spMkLst>
            <pc:docMk/>
            <pc:sldMk cId="4086077157" sldId="256"/>
            <ac:spMk id="3" creationId="{7F6E37FE-3C01-92EB-F7E9-6B5B890B6054}"/>
          </ac:spMkLst>
        </pc:spChg>
        <pc:picChg chg="add del mod">
          <ac:chgData name="Dušan Brozman" userId="8ff6f0f7c8daa242" providerId="LiveId" clId="{84BE1779-54E8-4F06-883D-9C84BE561DD1}" dt="2024-01-11T18:16:37.758" v="163" actId="1076"/>
          <ac:picMkLst>
            <pc:docMk/>
            <pc:sldMk cId="4086077157" sldId="256"/>
            <ac:picMk id="8" creationId="{5E49DCF6-070B-AE83-CEAC-76E1BBFB22D5}"/>
          </ac:picMkLst>
        </pc:picChg>
      </pc:sldChg>
      <pc:sldChg chg="addSp delSp modSp mod modTransition setBg">
        <pc:chgData name="Dušan Brozman" userId="8ff6f0f7c8daa242" providerId="LiveId" clId="{84BE1779-54E8-4F06-883D-9C84BE561DD1}" dt="2024-01-11T19:31:27.764" v="2504" actId="2711"/>
        <pc:sldMkLst>
          <pc:docMk/>
          <pc:sldMk cId="1058383666" sldId="257"/>
        </pc:sldMkLst>
        <pc:spChg chg="mod">
          <ac:chgData name="Dušan Brozman" userId="8ff6f0f7c8daa242" providerId="LiveId" clId="{84BE1779-54E8-4F06-883D-9C84BE561DD1}" dt="2024-01-11T19:31:27.764" v="2504" actId="2711"/>
          <ac:spMkLst>
            <pc:docMk/>
            <pc:sldMk cId="1058383666" sldId="257"/>
            <ac:spMk id="2" creationId="{C77205C9-DDD4-667B-B2A9-7AA23E290971}"/>
          </ac:spMkLst>
        </pc:spChg>
        <pc:spChg chg="mod">
          <ac:chgData name="Dušan Brozman" userId="8ff6f0f7c8daa242" providerId="LiveId" clId="{84BE1779-54E8-4F06-883D-9C84BE561DD1}" dt="2024-01-11T19:25:13.384" v="2440" actId="1076"/>
          <ac:spMkLst>
            <pc:docMk/>
            <pc:sldMk cId="1058383666" sldId="257"/>
            <ac:spMk id="9" creationId="{2758F9C1-FD3A-58A9-40DC-68E043FB11FF}"/>
          </ac:spMkLst>
        </pc:spChg>
        <pc:spChg chg="add del">
          <ac:chgData name="Dušan Brozman" userId="8ff6f0f7c8daa242" providerId="LiveId" clId="{84BE1779-54E8-4F06-883D-9C84BE561DD1}" dt="2024-01-11T18:12:01.759" v="132" actId="26606"/>
          <ac:spMkLst>
            <pc:docMk/>
            <pc:sldMk cId="1058383666" sldId="257"/>
            <ac:spMk id="12" creationId="{04812C46-200A-4DEB-A05E-3ED6C68C2387}"/>
          </ac:spMkLst>
        </pc:spChg>
        <pc:spChg chg="add del">
          <ac:chgData name="Dušan Brozman" userId="8ff6f0f7c8daa242" providerId="LiveId" clId="{84BE1779-54E8-4F06-883D-9C84BE561DD1}" dt="2024-01-11T18:12:01.759" v="132" actId="26606"/>
          <ac:spMkLst>
            <pc:docMk/>
            <pc:sldMk cId="1058383666" sldId="257"/>
            <ac:spMk id="14" creationId="{D1EA859B-E555-4109-94F3-6700E046E008}"/>
          </ac:spMkLst>
        </pc:spChg>
        <pc:spChg chg="add del">
          <ac:chgData name="Dušan Brozman" userId="8ff6f0f7c8daa242" providerId="LiveId" clId="{84BE1779-54E8-4F06-883D-9C84BE561DD1}" dt="2024-01-11T18:12:01.759" v="132" actId="26606"/>
          <ac:spMkLst>
            <pc:docMk/>
            <pc:sldMk cId="1058383666" sldId="257"/>
            <ac:spMk id="19" creationId="{21A75659-5A6F-4F77-9679-678A00B9D8DC}"/>
          </ac:spMkLst>
        </pc:spChg>
        <pc:spChg chg="add del">
          <ac:chgData name="Dušan Brozman" userId="8ff6f0f7c8daa242" providerId="LiveId" clId="{84BE1779-54E8-4F06-883D-9C84BE561DD1}" dt="2024-01-11T18:12:01.759" v="132" actId="26606"/>
          <ac:spMkLst>
            <pc:docMk/>
            <pc:sldMk cId="1058383666" sldId="257"/>
            <ac:spMk id="21" creationId="{E30A3A45-140E-431E-AED0-07EF836310B3}"/>
          </ac:spMkLst>
        </pc:spChg>
        <pc:spChg chg="add del">
          <ac:chgData name="Dušan Brozman" userId="8ff6f0f7c8daa242" providerId="LiveId" clId="{84BE1779-54E8-4F06-883D-9C84BE561DD1}" dt="2024-01-11T18:12:01.759" v="132" actId="26606"/>
          <ac:spMkLst>
            <pc:docMk/>
            <pc:sldMk cId="1058383666" sldId="257"/>
            <ac:spMk id="23" creationId="{55D4142C-5077-457F-A6AD-3FECFDB39685}"/>
          </ac:spMkLst>
        </pc:spChg>
        <pc:spChg chg="add del">
          <ac:chgData name="Dušan Brozman" userId="8ff6f0f7c8daa242" providerId="LiveId" clId="{84BE1779-54E8-4F06-883D-9C84BE561DD1}" dt="2024-01-11T18:12:01.759" v="132" actId="26606"/>
          <ac:spMkLst>
            <pc:docMk/>
            <pc:sldMk cId="1058383666" sldId="257"/>
            <ac:spMk id="25" creationId="{7A5F0580-5EE9-419F-96EE-B6529EF6E7D0}"/>
          </ac:spMkLst>
        </pc:spChg>
        <pc:picChg chg="mod">
          <ac:chgData name="Dušan Brozman" userId="8ff6f0f7c8daa242" providerId="LiveId" clId="{84BE1779-54E8-4F06-883D-9C84BE561DD1}" dt="2024-01-11T18:12:01.759" v="132" actId="26606"/>
          <ac:picMkLst>
            <pc:docMk/>
            <pc:sldMk cId="1058383666" sldId="257"/>
            <ac:picMk id="5" creationId="{F8EC075A-C3FA-8B3F-F361-797CE2A0D667}"/>
          </ac:picMkLst>
        </pc:picChg>
      </pc:sldChg>
      <pc:sldChg chg="addSp delSp modSp new mod modTransition setBg">
        <pc:chgData name="Dušan Brozman" userId="8ff6f0f7c8daa242" providerId="LiveId" clId="{84BE1779-54E8-4F06-883D-9C84BE561DD1}" dt="2024-01-11T19:31:18.065" v="2502" actId="255"/>
        <pc:sldMkLst>
          <pc:docMk/>
          <pc:sldMk cId="679438466" sldId="258"/>
        </pc:sldMkLst>
        <pc:spChg chg="mod">
          <ac:chgData name="Dušan Brozman" userId="8ff6f0f7c8daa242" providerId="LiveId" clId="{84BE1779-54E8-4F06-883D-9C84BE561DD1}" dt="2024-01-11T19:31:18.065" v="2502" actId="255"/>
          <ac:spMkLst>
            <pc:docMk/>
            <pc:sldMk cId="679438466" sldId="258"/>
            <ac:spMk id="2" creationId="{C91161AD-5F3D-9260-BDAD-95D8607A620E}"/>
          </ac:spMkLst>
        </pc:spChg>
        <pc:spChg chg="add del mod">
          <ac:chgData name="Dušan Brozman" userId="8ff6f0f7c8daa242" providerId="LiveId" clId="{84BE1779-54E8-4F06-883D-9C84BE561DD1}" dt="2024-01-11T19:24:57.442" v="2437" actId="255"/>
          <ac:spMkLst>
            <pc:docMk/>
            <pc:sldMk cId="679438466" sldId="258"/>
            <ac:spMk id="3" creationId="{E9D8CCCB-55CE-14B9-DF17-AAAFD6836593}"/>
          </ac:spMkLst>
        </pc:spChg>
        <pc:spChg chg="add">
          <ac:chgData name="Dušan Brozman" userId="8ff6f0f7c8daa242" providerId="LiveId" clId="{84BE1779-54E8-4F06-883D-9C84BE561DD1}" dt="2024-01-11T18:09:28.570" v="115" actId="26606"/>
          <ac:spMkLst>
            <pc:docMk/>
            <pc:sldMk cId="679438466" sldId="258"/>
            <ac:spMk id="9" creationId="{743AA782-23D1-4521-8CAD-47662984AA08}"/>
          </ac:spMkLst>
        </pc:spChg>
        <pc:spChg chg="add del">
          <ac:chgData name="Dušan Brozman" userId="8ff6f0f7c8daa242" providerId="LiveId" clId="{84BE1779-54E8-4F06-883D-9C84BE561DD1}" dt="2024-01-11T18:08:05.591" v="23" actId="26606"/>
          <ac:spMkLst>
            <pc:docMk/>
            <pc:sldMk cId="679438466" sldId="258"/>
            <ac:spMk id="10" creationId="{665DBBEF-238B-476B-96AB-8AAC3224ECEA}"/>
          </ac:spMkLst>
        </pc:spChg>
        <pc:spChg chg="add del">
          <ac:chgData name="Dušan Brozman" userId="8ff6f0f7c8daa242" providerId="LiveId" clId="{84BE1779-54E8-4F06-883D-9C84BE561DD1}" dt="2024-01-11T18:08:05.591" v="23" actId="26606"/>
          <ac:spMkLst>
            <pc:docMk/>
            <pc:sldMk cId="679438466" sldId="258"/>
            <ac:spMk id="12" creationId="{3FCFB1DE-0B7E-48CC-BA90-B2AB0889F9D6}"/>
          </ac:spMkLst>
        </pc:spChg>
        <pc:spChg chg="add">
          <ac:chgData name="Dušan Brozman" userId="8ff6f0f7c8daa242" providerId="LiveId" clId="{84BE1779-54E8-4F06-883D-9C84BE561DD1}" dt="2024-01-11T18:09:28.570" v="115" actId="26606"/>
          <ac:spMkLst>
            <pc:docMk/>
            <pc:sldMk cId="679438466" sldId="258"/>
            <ac:spMk id="14" creationId="{71877DBC-BB60-40F0-AC93-2ACDBAAE60CE}"/>
          </ac:spMkLst>
        </pc:spChg>
        <pc:picChg chg="add del mod">
          <ac:chgData name="Dušan Brozman" userId="8ff6f0f7c8daa242" providerId="LiveId" clId="{84BE1779-54E8-4F06-883D-9C84BE561DD1}" dt="2024-01-11T18:08:10.320" v="27"/>
          <ac:picMkLst>
            <pc:docMk/>
            <pc:sldMk cId="679438466" sldId="258"/>
            <ac:picMk id="5" creationId="{F20B533B-C454-A500-2A2F-CA1049A848B9}"/>
          </ac:picMkLst>
        </pc:picChg>
        <pc:picChg chg="add mod">
          <ac:chgData name="Dušan Brozman" userId="8ff6f0f7c8daa242" providerId="LiveId" clId="{84BE1779-54E8-4F06-883D-9C84BE561DD1}" dt="2024-01-11T18:09:28.570" v="115" actId="26606"/>
          <ac:picMkLst>
            <pc:docMk/>
            <pc:sldMk cId="679438466" sldId="258"/>
            <ac:picMk id="7" creationId="{0495E25A-DA25-0F1D-AA59-A00F1E0ACBD9}"/>
          </ac:picMkLst>
        </pc:picChg>
      </pc:sldChg>
      <pc:sldChg chg="addSp delSp modSp new mod modTransition setBg">
        <pc:chgData name="Dušan Brozman" userId="8ff6f0f7c8daa242" providerId="LiveId" clId="{84BE1779-54E8-4F06-883D-9C84BE561DD1}" dt="2024-01-11T19:28:56.891" v="2489"/>
        <pc:sldMkLst>
          <pc:docMk/>
          <pc:sldMk cId="1098074923" sldId="259"/>
        </pc:sldMkLst>
        <pc:spChg chg="del mod">
          <ac:chgData name="Dušan Brozman" userId="8ff6f0f7c8daa242" providerId="LiveId" clId="{84BE1779-54E8-4F06-883D-9C84BE561DD1}" dt="2024-01-11T18:40:04.003" v="780" actId="21"/>
          <ac:spMkLst>
            <pc:docMk/>
            <pc:sldMk cId="1098074923" sldId="259"/>
            <ac:spMk id="2" creationId="{1B82AEC0-BA8F-C533-4994-F3FB682634AB}"/>
          </ac:spMkLst>
        </pc:spChg>
        <pc:spChg chg="mod">
          <ac:chgData name="Dušan Brozman" userId="8ff6f0f7c8daa242" providerId="LiveId" clId="{84BE1779-54E8-4F06-883D-9C84BE561DD1}" dt="2024-01-11T19:27:14.011" v="2483" actId="20577"/>
          <ac:spMkLst>
            <pc:docMk/>
            <pc:sldMk cId="1098074923" sldId="259"/>
            <ac:spMk id="3" creationId="{8C2A9CB4-ADD0-5E46-3EE1-BEDCCC551726}"/>
          </ac:spMkLst>
        </pc:spChg>
        <pc:spChg chg="add del">
          <ac:chgData name="Dušan Brozman" userId="8ff6f0f7c8daa242" providerId="LiveId" clId="{84BE1779-54E8-4F06-883D-9C84BE561DD1}" dt="2024-01-11T18:24:00.874" v="472" actId="26606"/>
          <ac:spMkLst>
            <pc:docMk/>
            <pc:sldMk cId="1098074923" sldId="259"/>
            <ac:spMk id="10" creationId="{9F7D5CDA-D291-4307-BF55-1381FED29634}"/>
          </ac:spMkLst>
        </pc:spChg>
        <pc:spChg chg="add">
          <ac:chgData name="Dušan Brozman" userId="8ff6f0f7c8daa242" providerId="LiveId" clId="{84BE1779-54E8-4F06-883D-9C84BE561DD1}" dt="2024-01-11T18:24:09.454" v="476" actId="26606"/>
          <ac:spMkLst>
            <pc:docMk/>
            <pc:sldMk cId="1098074923" sldId="259"/>
            <ac:spMk id="12" creationId="{9F7D5CDA-D291-4307-BF55-1381FED29634}"/>
          </ac:spMkLst>
        </pc:spChg>
        <pc:picChg chg="add del mod">
          <ac:chgData name="Dušan Brozman" userId="8ff6f0f7c8daa242" providerId="LiveId" clId="{84BE1779-54E8-4F06-883D-9C84BE561DD1}" dt="2024-01-11T18:24:01.459" v="474"/>
          <ac:picMkLst>
            <pc:docMk/>
            <pc:sldMk cId="1098074923" sldId="259"/>
            <ac:picMk id="5" creationId="{865877E0-903E-2959-8CE4-3705CC512361}"/>
          </ac:picMkLst>
        </pc:picChg>
        <pc:picChg chg="add mod">
          <ac:chgData name="Dušan Brozman" userId="8ff6f0f7c8daa242" providerId="LiveId" clId="{84BE1779-54E8-4F06-883D-9C84BE561DD1}" dt="2024-01-11T18:24:22.082" v="478" actId="962"/>
          <ac:picMkLst>
            <pc:docMk/>
            <pc:sldMk cId="1098074923" sldId="259"/>
            <ac:picMk id="7" creationId="{8418BBC6-D3AD-85E6-ED28-8875C1E46F69}"/>
          </ac:picMkLst>
        </pc:picChg>
      </pc:sldChg>
      <pc:sldChg chg="addSp delSp modSp new mod modTransition setBg">
        <pc:chgData name="Dušan Brozman" userId="8ff6f0f7c8daa242" providerId="LiveId" clId="{84BE1779-54E8-4F06-883D-9C84BE561DD1}" dt="2024-01-11T19:29:13.370" v="2493"/>
        <pc:sldMkLst>
          <pc:docMk/>
          <pc:sldMk cId="1868197132" sldId="260"/>
        </pc:sldMkLst>
        <pc:spChg chg="del mod ord">
          <ac:chgData name="Dušan Brozman" userId="8ff6f0f7c8daa242" providerId="LiveId" clId="{84BE1779-54E8-4F06-883D-9C84BE561DD1}" dt="2024-01-11T18:55:18.897" v="1471" actId="21"/>
          <ac:spMkLst>
            <pc:docMk/>
            <pc:sldMk cId="1868197132" sldId="260"/>
            <ac:spMk id="2" creationId="{C9EC6BF9-2622-1128-8C5D-1DFC3B444415}"/>
          </ac:spMkLst>
        </pc:spChg>
        <pc:spChg chg="del">
          <ac:chgData name="Dušan Brozman" userId="8ff6f0f7c8daa242" providerId="LiveId" clId="{84BE1779-54E8-4F06-883D-9C84BE561DD1}" dt="2024-01-11T18:53:30.783" v="1467"/>
          <ac:spMkLst>
            <pc:docMk/>
            <pc:sldMk cId="1868197132" sldId="260"/>
            <ac:spMk id="3" creationId="{5777F96E-05EF-7458-6036-28A53B53D170}"/>
          </ac:spMkLst>
        </pc:spChg>
        <pc:spChg chg="add mod">
          <ac:chgData name="Dušan Brozman" userId="8ff6f0f7c8daa242" providerId="LiveId" clId="{84BE1779-54E8-4F06-883D-9C84BE561DD1}" dt="2024-01-11T19:25:28.526" v="2442" actId="255"/>
          <ac:spMkLst>
            <pc:docMk/>
            <pc:sldMk cId="1868197132" sldId="260"/>
            <ac:spMk id="9" creationId="{88734B2B-4B07-CE7F-D891-A88E5DADE765}"/>
          </ac:spMkLst>
        </pc:spChg>
        <pc:spChg chg="add">
          <ac:chgData name="Dušan Brozman" userId="8ff6f0f7c8daa242" providerId="LiveId" clId="{84BE1779-54E8-4F06-883D-9C84BE561DD1}" dt="2024-01-11T18:53:49.640" v="1470" actId="26606"/>
          <ac:spMkLst>
            <pc:docMk/>
            <pc:sldMk cId="1868197132" sldId="260"/>
            <ac:spMk id="12" creationId="{3ECBE1F1-D69B-4AFA-ABD5-8E41720EF6DE}"/>
          </ac:spMkLst>
        </pc:spChg>
        <pc:spChg chg="add">
          <ac:chgData name="Dušan Brozman" userId="8ff6f0f7c8daa242" providerId="LiveId" clId="{84BE1779-54E8-4F06-883D-9C84BE561DD1}" dt="2024-01-11T18:53:49.640" v="1470" actId="26606"/>
          <ac:spMkLst>
            <pc:docMk/>
            <pc:sldMk cId="1868197132" sldId="260"/>
            <ac:spMk id="14" creationId="{603A6265-E10C-4B85-9C20-E75FCAF9CC63}"/>
          </ac:spMkLst>
        </pc:spChg>
        <pc:picChg chg="add mod">
          <ac:chgData name="Dušan Brozman" userId="8ff6f0f7c8daa242" providerId="LiveId" clId="{84BE1779-54E8-4F06-883D-9C84BE561DD1}" dt="2024-01-11T18:53:49.640" v="1470" actId="26606"/>
          <ac:picMkLst>
            <pc:docMk/>
            <pc:sldMk cId="1868197132" sldId="260"/>
            <ac:picMk id="5" creationId="{1569CA51-29C4-28E3-7D41-77543CD55EAF}"/>
          </ac:picMkLst>
        </pc:picChg>
        <pc:picChg chg="add mod ord">
          <ac:chgData name="Dušan Brozman" userId="8ff6f0f7c8daa242" providerId="LiveId" clId="{84BE1779-54E8-4F06-883D-9C84BE561DD1}" dt="2024-01-11T18:56:39.834" v="1482" actId="170"/>
          <ac:picMkLst>
            <pc:docMk/>
            <pc:sldMk cId="1868197132" sldId="260"/>
            <ac:picMk id="7" creationId="{A7388E4C-89B9-FA33-7089-5428D0CACF18}"/>
          </ac:picMkLst>
        </pc:picChg>
      </pc:sldChg>
      <pc:sldChg chg="addSp delSp modSp new mod modTransition setBg modAnim">
        <pc:chgData name="Dušan Brozman" userId="8ff6f0f7c8daa242" providerId="LiveId" clId="{84BE1779-54E8-4F06-883D-9C84BE561DD1}" dt="2024-01-11T19:29:34.667" v="2494"/>
        <pc:sldMkLst>
          <pc:docMk/>
          <pc:sldMk cId="3877641941" sldId="261"/>
        </pc:sldMkLst>
        <pc:spChg chg="add del mod ord">
          <ac:chgData name="Dušan Brozman" userId="8ff6f0f7c8daa242" providerId="LiveId" clId="{84BE1779-54E8-4F06-883D-9C84BE561DD1}" dt="2024-01-11T19:12:17.198" v="2152" actId="21"/>
          <ac:spMkLst>
            <pc:docMk/>
            <pc:sldMk cId="3877641941" sldId="261"/>
            <ac:spMk id="2" creationId="{DB659C38-E92E-FAC4-662F-CFDE5F4671AE}"/>
          </ac:spMkLst>
        </pc:spChg>
        <pc:spChg chg="del">
          <ac:chgData name="Dušan Brozman" userId="8ff6f0f7c8daa242" providerId="LiveId" clId="{84BE1779-54E8-4F06-883D-9C84BE561DD1}" dt="2024-01-11T19:09:07.835" v="2119"/>
          <ac:spMkLst>
            <pc:docMk/>
            <pc:sldMk cId="3877641941" sldId="261"/>
            <ac:spMk id="3" creationId="{CCA7E949-CEEE-5720-A360-7917D9154099}"/>
          </ac:spMkLst>
        </pc:spChg>
        <pc:spChg chg="add del">
          <ac:chgData name="Dušan Brozman" userId="8ff6f0f7c8daa242" providerId="LiveId" clId="{84BE1779-54E8-4F06-883D-9C84BE561DD1}" dt="2024-01-11T19:09:56.224" v="2136" actId="26606"/>
          <ac:spMkLst>
            <pc:docMk/>
            <pc:sldMk cId="3877641941" sldId="261"/>
            <ac:spMk id="8" creationId="{2151139A-886F-4B97-8815-729AD3831BBD}"/>
          </ac:spMkLst>
        </pc:spChg>
        <pc:spChg chg="add del">
          <ac:chgData name="Dušan Brozman" userId="8ff6f0f7c8daa242" providerId="LiveId" clId="{84BE1779-54E8-4F06-883D-9C84BE561DD1}" dt="2024-01-11T19:09:20.390" v="2121" actId="26606"/>
          <ac:spMkLst>
            <pc:docMk/>
            <pc:sldMk cId="3877641941" sldId="261"/>
            <ac:spMk id="9" creationId="{F3060C83-F051-4F0E-ABAD-AA0DFC48B218}"/>
          </ac:spMkLst>
        </pc:spChg>
        <pc:spChg chg="add del">
          <ac:chgData name="Dušan Brozman" userId="8ff6f0f7c8daa242" providerId="LiveId" clId="{84BE1779-54E8-4F06-883D-9C84BE561DD1}" dt="2024-01-11T19:09:56.224" v="2136" actId="26606"/>
          <ac:spMkLst>
            <pc:docMk/>
            <pc:sldMk cId="3877641941" sldId="261"/>
            <ac:spMk id="10" creationId="{AB5E08C4-8CDD-4623-A5B8-E998C6DEE3B7}"/>
          </ac:spMkLst>
        </pc:spChg>
        <pc:spChg chg="add del">
          <ac:chgData name="Dušan Brozman" userId="8ff6f0f7c8daa242" providerId="LiveId" clId="{84BE1779-54E8-4F06-883D-9C84BE561DD1}" dt="2024-01-11T19:09:20.390" v="2121" actId="26606"/>
          <ac:spMkLst>
            <pc:docMk/>
            <pc:sldMk cId="3877641941" sldId="261"/>
            <ac:spMk id="11" creationId="{83C98ABE-055B-441F-B07E-44F97F083C39}"/>
          </ac:spMkLst>
        </pc:spChg>
        <pc:spChg chg="add del">
          <ac:chgData name="Dušan Brozman" userId="8ff6f0f7c8daa242" providerId="LiveId" clId="{84BE1779-54E8-4F06-883D-9C84BE561DD1}" dt="2024-01-11T19:09:56.224" v="2136" actId="26606"/>
          <ac:spMkLst>
            <pc:docMk/>
            <pc:sldMk cId="3877641941" sldId="261"/>
            <ac:spMk id="12" creationId="{15F33878-D502-4FFA-8ACE-F2AECDB2A23F}"/>
          </ac:spMkLst>
        </pc:spChg>
        <pc:spChg chg="add del">
          <ac:chgData name="Dušan Brozman" userId="8ff6f0f7c8daa242" providerId="LiveId" clId="{84BE1779-54E8-4F06-883D-9C84BE561DD1}" dt="2024-01-11T19:09:20.390" v="2121" actId="26606"/>
          <ac:spMkLst>
            <pc:docMk/>
            <pc:sldMk cId="3877641941" sldId="261"/>
            <ac:spMk id="13" creationId="{29FDB030-9B49-4CED-8CCD-4D99382388AC}"/>
          </ac:spMkLst>
        </pc:spChg>
        <pc:spChg chg="add del">
          <ac:chgData name="Dušan Brozman" userId="8ff6f0f7c8daa242" providerId="LiveId" clId="{84BE1779-54E8-4F06-883D-9C84BE561DD1}" dt="2024-01-11T19:09:56.224" v="2136" actId="26606"/>
          <ac:spMkLst>
            <pc:docMk/>
            <pc:sldMk cId="3877641941" sldId="261"/>
            <ac:spMk id="14" creationId="{D3539FEE-81D3-4406-802E-60B20B16F4F6}"/>
          </ac:spMkLst>
        </pc:spChg>
        <pc:spChg chg="add del">
          <ac:chgData name="Dušan Brozman" userId="8ff6f0f7c8daa242" providerId="LiveId" clId="{84BE1779-54E8-4F06-883D-9C84BE561DD1}" dt="2024-01-11T19:09:20.390" v="2121" actId="26606"/>
          <ac:spMkLst>
            <pc:docMk/>
            <pc:sldMk cId="3877641941" sldId="261"/>
            <ac:spMk id="15" creationId="{3783CA14-24A1-485C-8B30-D6A5D87987AD}"/>
          </ac:spMkLst>
        </pc:spChg>
        <pc:spChg chg="add del">
          <ac:chgData name="Dušan Brozman" userId="8ff6f0f7c8daa242" providerId="LiveId" clId="{84BE1779-54E8-4F06-883D-9C84BE561DD1}" dt="2024-01-11T19:09:56.224" v="2136" actId="26606"/>
          <ac:spMkLst>
            <pc:docMk/>
            <pc:sldMk cId="3877641941" sldId="261"/>
            <ac:spMk id="16" creationId="{DC701763-729E-462F-A5A8-E0DEFEB1E2E4}"/>
          </ac:spMkLst>
        </pc:spChg>
        <pc:spChg chg="add del">
          <ac:chgData name="Dušan Brozman" userId="8ff6f0f7c8daa242" providerId="LiveId" clId="{84BE1779-54E8-4F06-883D-9C84BE561DD1}" dt="2024-01-11T19:09:20.390" v="2121" actId="26606"/>
          <ac:spMkLst>
            <pc:docMk/>
            <pc:sldMk cId="3877641941" sldId="261"/>
            <ac:spMk id="17" creationId="{9A97C86A-04D6-40F7-AE84-31AB43E6A846}"/>
          </ac:spMkLst>
        </pc:spChg>
        <pc:spChg chg="add del">
          <ac:chgData name="Dušan Brozman" userId="8ff6f0f7c8daa242" providerId="LiveId" clId="{84BE1779-54E8-4F06-883D-9C84BE561DD1}" dt="2024-01-11T19:10:10.246" v="2138" actId="26606"/>
          <ac:spMkLst>
            <pc:docMk/>
            <pc:sldMk cId="3877641941" sldId="261"/>
            <ac:spMk id="18" creationId="{C5278130-DFE0-457B-8698-88DF69019DDE}"/>
          </ac:spMkLst>
        </pc:spChg>
        <pc:spChg chg="add del">
          <ac:chgData name="Dušan Brozman" userId="8ff6f0f7c8daa242" providerId="LiveId" clId="{84BE1779-54E8-4F06-883D-9C84BE561DD1}" dt="2024-01-11T19:09:20.390" v="2121" actId="26606"/>
          <ac:spMkLst>
            <pc:docMk/>
            <pc:sldMk cId="3877641941" sldId="261"/>
            <ac:spMk id="19" creationId="{FF9F2414-84E8-453E-B1F3-389FDE8192D9}"/>
          </ac:spMkLst>
        </pc:spChg>
        <pc:spChg chg="add del">
          <ac:chgData name="Dušan Brozman" userId="8ff6f0f7c8daa242" providerId="LiveId" clId="{84BE1779-54E8-4F06-883D-9C84BE561DD1}" dt="2024-01-11T19:10:10.246" v="2138" actId="26606"/>
          <ac:spMkLst>
            <pc:docMk/>
            <pc:sldMk cId="3877641941" sldId="261"/>
            <ac:spMk id="20" creationId="{2F99531B-1681-4D6E-BECB-18325B33A618}"/>
          </ac:spMkLst>
        </pc:spChg>
        <pc:spChg chg="add del">
          <ac:chgData name="Dušan Brozman" userId="8ff6f0f7c8daa242" providerId="LiveId" clId="{84BE1779-54E8-4F06-883D-9C84BE561DD1}" dt="2024-01-11T19:09:20.390" v="2121" actId="26606"/>
          <ac:spMkLst>
            <pc:docMk/>
            <pc:sldMk cId="3877641941" sldId="261"/>
            <ac:spMk id="21" creationId="{3ECA69A1-7536-43AC-85EF-C7106179F5ED}"/>
          </ac:spMkLst>
        </pc:spChg>
        <pc:spChg chg="add del">
          <ac:chgData name="Dušan Brozman" userId="8ff6f0f7c8daa242" providerId="LiveId" clId="{84BE1779-54E8-4F06-883D-9C84BE561DD1}" dt="2024-01-11T19:10:10.246" v="2138" actId="26606"/>
          <ac:spMkLst>
            <pc:docMk/>
            <pc:sldMk cId="3877641941" sldId="261"/>
            <ac:spMk id="22" creationId="{1507A2F1-BBC2-4FC7-A9E4-B16220E65BCE}"/>
          </ac:spMkLst>
        </pc:spChg>
        <pc:spChg chg="add del">
          <ac:chgData name="Dušan Brozman" userId="8ff6f0f7c8daa242" providerId="LiveId" clId="{84BE1779-54E8-4F06-883D-9C84BE561DD1}" dt="2024-01-11T19:09:21.807" v="2123" actId="26606"/>
          <ac:spMkLst>
            <pc:docMk/>
            <pc:sldMk cId="3877641941" sldId="261"/>
            <ac:spMk id="23" creationId="{32BC26D8-82FB-445E-AA49-62A77D7C1EE0}"/>
          </ac:spMkLst>
        </pc:spChg>
        <pc:spChg chg="add del">
          <ac:chgData name="Dušan Brozman" userId="8ff6f0f7c8daa242" providerId="LiveId" clId="{84BE1779-54E8-4F06-883D-9C84BE561DD1}" dt="2024-01-11T19:09:21.807" v="2123" actId="26606"/>
          <ac:spMkLst>
            <pc:docMk/>
            <pc:sldMk cId="3877641941" sldId="261"/>
            <ac:spMk id="24" creationId="{CB44330D-EA18-4254-AA95-EB49948539B8}"/>
          </ac:spMkLst>
        </pc:spChg>
        <pc:spChg chg="add del">
          <ac:chgData name="Dušan Brozman" userId="8ff6f0f7c8daa242" providerId="LiveId" clId="{84BE1779-54E8-4F06-883D-9C84BE561DD1}" dt="2024-01-11T19:09:51.732" v="2133" actId="26606"/>
          <ac:spMkLst>
            <pc:docMk/>
            <pc:sldMk cId="3877641941" sldId="261"/>
            <ac:spMk id="26" creationId="{F3060C83-F051-4F0E-ABAD-AA0DFC48B218}"/>
          </ac:spMkLst>
        </pc:spChg>
        <pc:spChg chg="add del">
          <ac:chgData name="Dušan Brozman" userId="8ff6f0f7c8daa242" providerId="LiveId" clId="{84BE1779-54E8-4F06-883D-9C84BE561DD1}" dt="2024-01-11T19:09:51.732" v="2133" actId="26606"/>
          <ac:spMkLst>
            <pc:docMk/>
            <pc:sldMk cId="3877641941" sldId="261"/>
            <ac:spMk id="27" creationId="{83C98ABE-055B-441F-B07E-44F97F083C39}"/>
          </ac:spMkLst>
        </pc:spChg>
        <pc:spChg chg="add del">
          <ac:chgData name="Dušan Brozman" userId="8ff6f0f7c8daa242" providerId="LiveId" clId="{84BE1779-54E8-4F06-883D-9C84BE561DD1}" dt="2024-01-11T19:09:51.732" v="2133" actId="26606"/>
          <ac:spMkLst>
            <pc:docMk/>
            <pc:sldMk cId="3877641941" sldId="261"/>
            <ac:spMk id="28" creationId="{29FDB030-9B49-4CED-8CCD-4D99382388AC}"/>
          </ac:spMkLst>
        </pc:spChg>
        <pc:spChg chg="add del">
          <ac:chgData name="Dušan Brozman" userId="8ff6f0f7c8daa242" providerId="LiveId" clId="{84BE1779-54E8-4F06-883D-9C84BE561DD1}" dt="2024-01-11T19:09:51.732" v="2133" actId="26606"/>
          <ac:spMkLst>
            <pc:docMk/>
            <pc:sldMk cId="3877641941" sldId="261"/>
            <ac:spMk id="29" creationId="{3783CA14-24A1-485C-8B30-D6A5D87987AD}"/>
          </ac:spMkLst>
        </pc:spChg>
        <pc:spChg chg="add del">
          <ac:chgData name="Dušan Brozman" userId="8ff6f0f7c8daa242" providerId="LiveId" clId="{84BE1779-54E8-4F06-883D-9C84BE561DD1}" dt="2024-01-11T19:09:51.732" v="2133" actId="26606"/>
          <ac:spMkLst>
            <pc:docMk/>
            <pc:sldMk cId="3877641941" sldId="261"/>
            <ac:spMk id="30" creationId="{9A97C86A-04D6-40F7-AE84-31AB43E6A846}"/>
          </ac:spMkLst>
        </pc:spChg>
        <pc:spChg chg="add del">
          <ac:chgData name="Dušan Brozman" userId="8ff6f0f7c8daa242" providerId="LiveId" clId="{84BE1779-54E8-4F06-883D-9C84BE561DD1}" dt="2024-01-11T19:09:51.732" v="2133" actId="26606"/>
          <ac:spMkLst>
            <pc:docMk/>
            <pc:sldMk cId="3877641941" sldId="261"/>
            <ac:spMk id="31" creationId="{FF9F2414-84E8-453E-B1F3-389FDE8192D9}"/>
          </ac:spMkLst>
        </pc:spChg>
        <pc:spChg chg="add del">
          <ac:chgData name="Dušan Brozman" userId="8ff6f0f7c8daa242" providerId="LiveId" clId="{84BE1779-54E8-4F06-883D-9C84BE561DD1}" dt="2024-01-11T19:09:51.732" v="2133" actId="26606"/>
          <ac:spMkLst>
            <pc:docMk/>
            <pc:sldMk cId="3877641941" sldId="261"/>
            <ac:spMk id="32" creationId="{3ECA69A1-7536-43AC-85EF-C7106179F5ED}"/>
          </ac:spMkLst>
        </pc:spChg>
        <pc:spChg chg="add del">
          <ac:chgData name="Dušan Brozman" userId="8ff6f0f7c8daa242" providerId="LiveId" clId="{84BE1779-54E8-4F06-883D-9C84BE561DD1}" dt="2024-01-11T19:10:10.246" v="2138" actId="26606"/>
          <ac:spMkLst>
            <pc:docMk/>
            <pc:sldMk cId="3877641941" sldId="261"/>
            <ac:spMk id="33" creationId="{5D02181F-3098-40ED-8C30-DB7BCDE2E99A}"/>
          </ac:spMkLst>
        </pc:spChg>
        <pc:spChg chg="add del">
          <ac:chgData name="Dušan Brozman" userId="8ff6f0f7c8daa242" providerId="LiveId" clId="{84BE1779-54E8-4F06-883D-9C84BE561DD1}" dt="2024-01-11T19:10:10.246" v="2138" actId="26606"/>
          <ac:spMkLst>
            <pc:docMk/>
            <pc:sldMk cId="3877641941" sldId="261"/>
            <ac:spMk id="34" creationId="{DFC603FD-DE4F-4C1A-A321-67FA1D8AFD62}"/>
          </ac:spMkLst>
        </pc:spChg>
        <pc:spChg chg="add del">
          <ac:chgData name="Dušan Brozman" userId="8ff6f0f7c8daa242" providerId="LiveId" clId="{84BE1779-54E8-4F06-883D-9C84BE561DD1}" dt="2024-01-11T19:10:10.246" v="2138" actId="26606"/>
          <ac:spMkLst>
            <pc:docMk/>
            <pc:sldMk cId="3877641941" sldId="261"/>
            <ac:spMk id="35" creationId="{AFBB1746-9BEE-E74F-04DE-AF416AB862A1}"/>
          </ac:spMkLst>
        </pc:spChg>
        <pc:picChg chg="add mod ord">
          <ac:chgData name="Dušan Brozman" userId="8ff6f0f7c8daa242" providerId="LiveId" clId="{84BE1779-54E8-4F06-883D-9C84BE561DD1}" dt="2024-01-11T19:13:37.023" v="2267" actId="14861"/>
          <ac:picMkLst>
            <pc:docMk/>
            <pc:sldMk cId="3877641941" sldId="261"/>
            <ac:picMk id="4" creationId="{FDAE472F-CDE1-F159-CB3B-0909399B1262}"/>
          </ac:picMkLst>
        </pc:picChg>
        <pc:picChg chg="add del mod">
          <ac:chgData name="Dušan Brozman" userId="8ff6f0f7c8daa242" providerId="LiveId" clId="{84BE1779-54E8-4F06-883D-9C84BE561DD1}" dt="2024-01-11T19:09:51.356" v="2132"/>
          <ac:picMkLst>
            <pc:docMk/>
            <pc:sldMk cId="3877641941" sldId="261"/>
            <ac:picMk id="5" creationId="{B0ED5981-24EE-94D3-5703-9B0303FC5794}"/>
          </ac:picMkLst>
        </pc:picChg>
        <pc:picChg chg="add del mod">
          <ac:chgData name="Dušan Brozman" userId="8ff6f0f7c8daa242" providerId="LiveId" clId="{84BE1779-54E8-4F06-883D-9C84BE561DD1}" dt="2024-01-11T19:11:44.484" v="2140" actId="21"/>
          <ac:picMkLst>
            <pc:docMk/>
            <pc:sldMk cId="3877641941" sldId="261"/>
            <ac:picMk id="6" creationId="{6415D5A4-59A3-6A6E-6313-84ADDC430C51}"/>
          </ac:picMkLst>
        </pc:picChg>
        <pc:picChg chg="add del mod">
          <ac:chgData name="Dušan Brozman" userId="8ff6f0f7c8daa242" providerId="LiveId" clId="{84BE1779-54E8-4F06-883D-9C84BE561DD1}" dt="2024-01-11T19:12:05.285" v="2144" actId="21"/>
          <ac:picMkLst>
            <pc:docMk/>
            <pc:sldMk cId="3877641941" sldId="261"/>
            <ac:picMk id="37" creationId="{25F32074-B589-3000-46C6-178752F7669C}"/>
          </ac:picMkLst>
        </pc:picChg>
        <pc:picChg chg="add del mod ord">
          <ac:chgData name="Dušan Brozman" userId="8ff6f0f7c8daa242" providerId="LiveId" clId="{84BE1779-54E8-4F06-883D-9C84BE561DD1}" dt="2024-01-11T19:12:55.482" v="2162" actId="21"/>
          <ac:picMkLst>
            <pc:docMk/>
            <pc:sldMk cId="3877641941" sldId="261"/>
            <ac:picMk id="39" creationId="{2CD5656B-1466-80B0-90F6-4006ED195868}"/>
          </ac:picMkLst>
        </pc:picChg>
        <pc:picChg chg="add mod ord">
          <ac:chgData name="Dušan Brozman" userId="8ff6f0f7c8daa242" providerId="LiveId" clId="{84BE1779-54E8-4F06-883D-9C84BE561DD1}" dt="2024-01-11T19:12:57.849" v="2168" actId="171"/>
          <ac:picMkLst>
            <pc:docMk/>
            <pc:sldMk cId="3877641941" sldId="261"/>
            <ac:picMk id="41" creationId="{F49EC50D-41D5-B121-CDDB-33B11E01CBC4}"/>
          </ac:picMkLst>
        </pc:picChg>
        <pc:cxnChg chg="add del">
          <ac:chgData name="Dušan Brozman" userId="8ff6f0f7c8daa242" providerId="LiveId" clId="{84BE1779-54E8-4F06-883D-9C84BE561DD1}" dt="2024-01-11T19:10:10.246" v="2138" actId="26606"/>
          <ac:cxnSpMkLst>
            <pc:docMk/>
            <pc:sldMk cId="3877641941" sldId="261"/>
            <ac:cxnSpMk id="25" creationId="{06E55A8F-A4E5-42D0-BD22-F01D00F8D83F}"/>
          </ac:cxnSpMkLst>
        </pc:cxnChg>
        <pc:cxnChg chg="add del">
          <ac:chgData name="Dušan Brozman" userId="8ff6f0f7c8daa242" providerId="LiveId" clId="{84BE1779-54E8-4F06-883D-9C84BE561DD1}" dt="2024-01-11T19:10:10.246" v="2138" actId="26606"/>
          <ac:cxnSpMkLst>
            <pc:docMk/>
            <pc:sldMk cId="3877641941" sldId="261"/>
            <ac:cxnSpMk id="36" creationId="{3C58ADFF-C720-4C22-8938-2E16308AF00E}"/>
          </ac:cxnSpMkLst>
        </pc:cxnChg>
      </pc:sldChg>
      <pc:sldChg chg="addSp delSp modSp new del mod setBg">
        <pc:chgData name="Dušan Brozman" userId="8ff6f0f7c8daa242" providerId="LiveId" clId="{84BE1779-54E8-4F06-883D-9C84BE561DD1}" dt="2024-01-11T19:14:50.822" v="2306" actId="2696"/>
        <pc:sldMkLst>
          <pc:docMk/>
          <pc:sldMk cId="1309496322" sldId="262"/>
        </pc:sldMkLst>
        <pc:spChg chg="mod">
          <ac:chgData name="Dušan Brozman" userId="8ff6f0f7c8daa242" providerId="LiveId" clId="{84BE1779-54E8-4F06-883D-9C84BE561DD1}" dt="2024-01-11T19:14:39.514" v="2302" actId="26606"/>
          <ac:spMkLst>
            <pc:docMk/>
            <pc:sldMk cId="1309496322" sldId="262"/>
            <ac:spMk id="2" creationId="{819B8426-CD27-F455-C2FB-8784D5EDACC7}"/>
          </ac:spMkLst>
        </pc:spChg>
        <pc:spChg chg="mod ord">
          <ac:chgData name="Dušan Brozman" userId="8ff6f0f7c8daa242" providerId="LiveId" clId="{84BE1779-54E8-4F06-883D-9C84BE561DD1}" dt="2024-01-11T19:14:39.514" v="2302" actId="26606"/>
          <ac:spMkLst>
            <pc:docMk/>
            <pc:sldMk cId="1309496322" sldId="262"/>
            <ac:spMk id="3" creationId="{3585E048-0AB7-DFFB-E4F3-F96843CF8850}"/>
          </ac:spMkLst>
        </pc:spChg>
        <pc:spChg chg="add">
          <ac:chgData name="Dušan Brozman" userId="8ff6f0f7c8daa242" providerId="LiveId" clId="{84BE1779-54E8-4F06-883D-9C84BE561DD1}" dt="2024-01-11T19:14:39.514" v="2302" actId="26606"/>
          <ac:spMkLst>
            <pc:docMk/>
            <pc:sldMk cId="1309496322" sldId="262"/>
            <ac:spMk id="12" creationId="{257363FD-7E77-4145-9483-331A807ADF0E}"/>
          </ac:spMkLst>
        </pc:spChg>
        <pc:picChg chg="add mod ord">
          <ac:chgData name="Dušan Brozman" userId="8ff6f0f7c8daa242" providerId="LiveId" clId="{84BE1779-54E8-4F06-883D-9C84BE561DD1}" dt="2024-01-11T19:14:44.263" v="2304" actId="962"/>
          <ac:picMkLst>
            <pc:docMk/>
            <pc:sldMk cId="1309496322" sldId="262"/>
            <ac:picMk id="5" creationId="{FB5F7CBE-9EF4-4675-9F59-4C07976145A9}"/>
          </ac:picMkLst>
        </pc:picChg>
        <pc:cxnChg chg="add del">
          <ac:chgData name="Dušan Brozman" userId="8ff6f0f7c8daa242" providerId="LiveId" clId="{84BE1779-54E8-4F06-883D-9C84BE561DD1}" dt="2024-01-11T19:14:39.506" v="2301" actId="26606"/>
          <ac:cxnSpMkLst>
            <pc:docMk/>
            <pc:sldMk cId="1309496322" sldId="262"/>
            <ac:cxnSpMk id="10" creationId="{249EDD1B-F94D-B4E6-ACAA-566B9A26FDE3}"/>
          </ac:cxnSpMkLst>
        </pc:cxnChg>
      </pc:sldChg>
      <pc:sldChg chg="addSp delSp modSp new mod modTransition setBg">
        <pc:chgData name="Dušan Brozman" userId="8ff6f0f7c8daa242" providerId="LiveId" clId="{84BE1779-54E8-4F06-883D-9C84BE561DD1}" dt="2024-01-11T19:29:53.411" v="2496"/>
        <pc:sldMkLst>
          <pc:docMk/>
          <pc:sldMk cId="1112835736" sldId="263"/>
        </pc:sldMkLst>
        <pc:spChg chg="mod ord">
          <ac:chgData name="Dušan Brozman" userId="8ff6f0f7c8daa242" providerId="LiveId" clId="{84BE1779-54E8-4F06-883D-9C84BE561DD1}" dt="2024-01-11T19:23:20.338" v="2427" actId="1076"/>
          <ac:spMkLst>
            <pc:docMk/>
            <pc:sldMk cId="1112835736" sldId="263"/>
            <ac:spMk id="2" creationId="{C41BE038-AE10-34B1-F959-8AF4DD573EE7}"/>
          </ac:spMkLst>
        </pc:spChg>
        <pc:spChg chg="del mod">
          <ac:chgData name="Dušan Brozman" userId="8ff6f0f7c8daa242" providerId="LiveId" clId="{84BE1779-54E8-4F06-883D-9C84BE561DD1}" dt="2024-01-11T19:15:34.249" v="2339" actId="21"/>
          <ac:spMkLst>
            <pc:docMk/>
            <pc:sldMk cId="1112835736" sldId="263"/>
            <ac:spMk id="3" creationId="{7BB03738-E1E6-CD59-6525-CD8954D513EE}"/>
          </ac:spMkLst>
        </pc:spChg>
        <pc:spChg chg="add del">
          <ac:chgData name="Dušan Brozman" userId="8ff6f0f7c8daa242" providerId="LiveId" clId="{84BE1779-54E8-4F06-883D-9C84BE561DD1}" dt="2024-01-11T19:15:18.634" v="2333" actId="26606"/>
          <ac:spMkLst>
            <pc:docMk/>
            <pc:sldMk cId="1112835736" sldId="263"/>
            <ac:spMk id="10" creationId="{C1DD1A8A-57D5-4A81-AD04-532B043C5611}"/>
          </ac:spMkLst>
        </pc:spChg>
        <pc:spChg chg="add del">
          <ac:chgData name="Dušan Brozman" userId="8ff6f0f7c8daa242" providerId="LiveId" clId="{84BE1779-54E8-4F06-883D-9C84BE561DD1}" dt="2024-01-11T19:15:18.634" v="2333" actId="26606"/>
          <ac:spMkLst>
            <pc:docMk/>
            <pc:sldMk cId="1112835736" sldId="263"/>
            <ac:spMk id="12" creationId="{007891EC-4501-44ED-A8C8-B11B6DB767AB}"/>
          </ac:spMkLst>
        </pc:spChg>
        <pc:spChg chg="add del">
          <ac:chgData name="Dušan Brozman" userId="8ff6f0f7c8daa242" providerId="LiveId" clId="{84BE1779-54E8-4F06-883D-9C84BE561DD1}" dt="2024-01-11T19:15:20.548" v="2335" actId="26606"/>
          <ac:spMkLst>
            <pc:docMk/>
            <pc:sldMk cId="1112835736" sldId="263"/>
            <ac:spMk id="14" creationId="{F609FF9A-4FCE-468E-A86A-C9AB525EAE71}"/>
          </ac:spMkLst>
        </pc:spChg>
        <pc:spChg chg="add del">
          <ac:chgData name="Dušan Brozman" userId="8ff6f0f7c8daa242" providerId="LiveId" clId="{84BE1779-54E8-4F06-883D-9C84BE561DD1}" dt="2024-01-11T19:15:20.548" v="2335" actId="26606"/>
          <ac:spMkLst>
            <pc:docMk/>
            <pc:sldMk cId="1112835736" sldId="263"/>
            <ac:spMk id="15" creationId="{021E12D4-3A88-428D-8E5E-AF1AFD923D63}"/>
          </ac:spMkLst>
        </pc:spChg>
        <pc:spChg chg="add del">
          <ac:chgData name="Dušan Brozman" userId="8ff6f0f7c8daa242" providerId="LiveId" clId="{84BE1779-54E8-4F06-883D-9C84BE561DD1}" dt="2024-01-11T19:15:22.313" v="2337" actId="26606"/>
          <ac:spMkLst>
            <pc:docMk/>
            <pc:sldMk cId="1112835736" sldId="263"/>
            <ac:spMk id="17" creationId="{5A59F003-E00A-43F9-91DC-CC54E3B87466}"/>
          </ac:spMkLst>
        </pc:spChg>
        <pc:spChg chg="add del">
          <ac:chgData name="Dušan Brozman" userId="8ff6f0f7c8daa242" providerId="LiveId" clId="{84BE1779-54E8-4F06-883D-9C84BE561DD1}" dt="2024-01-11T19:15:22.313" v="2337" actId="26606"/>
          <ac:spMkLst>
            <pc:docMk/>
            <pc:sldMk cId="1112835736" sldId="263"/>
            <ac:spMk id="18" creationId="{D74A4382-E3AD-430A-9A1F-DFA3E0E77A7D}"/>
          </ac:spMkLst>
        </pc:spChg>
        <pc:spChg chg="add del">
          <ac:chgData name="Dušan Brozman" userId="8ff6f0f7c8daa242" providerId="LiveId" clId="{84BE1779-54E8-4F06-883D-9C84BE561DD1}" dt="2024-01-11T19:15:22.313" v="2337" actId="26606"/>
          <ac:spMkLst>
            <pc:docMk/>
            <pc:sldMk cId="1112835736" sldId="263"/>
            <ac:spMk id="19" creationId="{79F40191-0F44-4FD1-82CC-ACB507C14BE6}"/>
          </ac:spMkLst>
        </pc:spChg>
        <pc:spChg chg="add del">
          <ac:chgData name="Dušan Brozman" userId="8ff6f0f7c8daa242" providerId="LiveId" clId="{84BE1779-54E8-4F06-883D-9C84BE561DD1}" dt="2024-01-11T19:19:47.059" v="2401" actId="26606"/>
          <ac:spMkLst>
            <pc:docMk/>
            <pc:sldMk cId="1112835736" sldId="263"/>
            <ac:spMk id="21" creationId="{ECC07320-C2CA-4E29-8481-9D9E143C7788}"/>
          </ac:spMkLst>
        </pc:spChg>
        <pc:spChg chg="add del">
          <ac:chgData name="Dušan Brozman" userId="8ff6f0f7c8daa242" providerId="LiveId" clId="{84BE1779-54E8-4F06-883D-9C84BE561DD1}" dt="2024-01-11T19:19:47.059" v="2401" actId="26606"/>
          <ac:spMkLst>
            <pc:docMk/>
            <pc:sldMk cId="1112835736" sldId="263"/>
            <ac:spMk id="22" creationId="{178FB36B-5BFE-42CA-BC60-1115E0D95EEC}"/>
          </ac:spMkLst>
        </pc:spChg>
        <pc:spChg chg="add del">
          <ac:chgData name="Dušan Brozman" userId="8ff6f0f7c8daa242" providerId="LiveId" clId="{84BE1779-54E8-4F06-883D-9C84BE561DD1}" dt="2024-01-11T19:22:00.297" v="2417" actId="26606"/>
          <ac:spMkLst>
            <pc:docMk/>
            <pc:sldMk cId="1112835736" sldId="263"/>
            <ac:spMk id="24" creationId="{AC8EEB0F-BA72-49AC-956F-331B60FDE79E}"/>
          </ac:spMkLst>
        </pc:spChg>
        <pc:spChg chg="add del">
          <ac:chgData name="Dušan Brozman" userId="8ff6f0f7c8daa242" providerId="LiveId" clId="{84BE1779-54E8-4F06-883D-9C84BE561DD1}" dt="2024-01-11T19:22:00.297" v="2417" actId="26606"/>
          <ac:spMkLst>
            <pc:docMk/>
            <pc:sldMk cId="1112835736" sldId="263"/>
            <ac:spMk id="25" creationId="{1BE70332-ECAF-47BB-8C7B-BD049452F653}"/>
          </ac:spMkLst>
        </pc:spChg>
        <pc:spChg chg="add del">
          <ac:chgData name="Dušan Brozman" userId="8ff6f0f7c8daa242" providerId="LiveId" clId="{84BE1779-54E8-4F06-883D-9C84BE561DD1}" dt="2024-01-11T19:22:00.297" v="2417" actId="26606"/>
          <ac:spMkLst>
            <pc:docMk/>
            <pc:sldMk cId="1112835736" sldId="263"/>
            <ac:spMk id="26" creationId="{716D9361-A35A-4DC8-AAB9-04FD2D6FEE1D}"/>
          </ac:spMkLst>
        </pc:spChg>
        <pc:spChg chg="add del">
          <ac:chgData name="Dušan Brozman" userId="8ff6f0f7c8daa242" providerId="LiveId" clId="{84BE1779-54E8-4F06-883D-9C84BE561DD1}" dt="2024-01-11T19:16:55.272" v="2362" actId="26606"/>
          <ac:spMkLst>
            <pc:docMk/>
            <pc:sldMk cId="1112835736" sldId="263"/>
            <ac:spMk id="27" creationId="{657F69E0-C4B0-4BEC-A689-4F8D877F05D4}"/>
          </ac:spMkLst>
        </pc:spChg>
        <pc:spChg chg="add del">
          <ac:chgData name="Dušan Brozman" userId="8ff6f0f7c8daa242" providerId="LiveId" clId="{84BE1779-54E8-4F06-883D-9C84BE561DD1}" dt="2024-01-11T19:16:55.272" v="2362" actId="26606"/>
          <ac:spMkLst>
            <pc:docMk/>
            <pc:sldMk cId="1112835736" sldId="263"/>
            <ac:spMk id="29" creationId="{9F6380B4-6A1C-481E-8408-B4E6C75B9B81}"/>
          </ac:spMkLst>
        </pc:spChg>
        <pc:spChg chg="add del">
          <ac:chgData name="Dušan Brozman" userId="8ff6f0f7c8daa242" providerId="LiveId" clId="{84BE1779-54E8-4F06-883D-9C84BE561DD1}" dt="2024-01-11T19:16:56.560" v="2364" actId="26606"/>
          <ac:spMkLst>
            <pc:docMk/>
            <pc:sldMk cId="1112835736" sldId="263"/>
            <ac:spMk id="31" creationId="{C1DD1A8A-57D5-4A81-AD04-532B043C5611}"/>
          </ac:spMkLst>
        </pc:spChg>
        <pc:spChg chg="add del">
          <ac:chgData name="Dušan Brozman" userId="8ff6f0f7c8daa242" providerId="LiveId" clId="{84BE1779-54E8-4F06-883D-9C84BE561DD1}" dt="2024-01-11T19:16:56.560" v="2364" actId="26606"/>
          <ac:spMkLst>
            <pc:docMk/>
            <pc:sldMk cId="1112835736" sldId="263"/>
            <ac:spMk id="32" creationId="{007891EC-4501-44ED-A8C8-B11B6DB767AB}"/>
          </ac:spMkLst>
        </pc:spChg>
        <pc:spChg chg="add del">
          <ac:chgData name="Dušan Brozman" userId="8ff6f0f7c8daa242" providerId="LiveId" clId="{84BE1779-54E8-4F06-883D-9C84BE561DD1}" dt="2024-01-11T19:22:00.297" v="2417" actId="26606"/>
          <ac:spMkLst>
            <pc:docMk/>
            <pc:sldMk cId="1112835736" sldId="263"/>
            <ac:spMk id="33" creationId="{87FC31AD-FBB3-4219-A758-D6F7594A0A81}"/>
          </ac:spMkLst>
        </pc:spChg>
        <pc:spChg chg="add del">
          <ac:chgData name="Dušan Brozman" userId="8ff6f0f7c8daa242" providerId="LiveId" clId="{84BE1779-54E8-4F06-883D-9C84BE561DD1}" dt="2024-01-11T19:17:04.391" v="2366" actId="26606"/>
          <ac:spMkLst>
            <pc:docMk/>
            <pc:sldMk cId="1112835736" sldId="263"/>
            <ac:spMk id="34" creationId="{ECC07320-C2CA-4E29-8481-9D9E143C7788}"/>
          </ac:spMkLst>
        </pc:spChg>
        <pc:spChg chg="add del">
          <ac:chgData name="Dušan Brozman" userId="8ff6f0f7c8daa242" providerId="LiveId" clId="{84BE1779-54E8-4F06-883D-9C84BE561DD1}" dt="2024-01-11T19:17:04.391" v="2366" actId="26606"/>
          <ac:spMkLst>
            <pc:docMk/>
            <pc:sldMk cId="1112835736" sldId="263"/>
            <ac:spMk id="35" creationId="{178FB36B-5BFE-42CA-BC60-1115E0D95EEC}"/>
          </ac:spMkLst>
        </pc:spChg>
        <pc:spChg chg="add del">
          <ac:chgData name="Dušan Brozman" userId="8ff6f0f7c8daa242" providerId="LiveId" clId="{84BE1779-54E8-4F06-883D-9C84BE561DD1}" dt="2024-01-11T19:22:00.279" v="2416" actId="26606"/>
          <ac:spMkLst>
            <pc:docMk/>
            <pc:sldMk cId="1112835736" sldId="263"/>
            <ac:spMk id="38" creationId="{AC8EEB0F-BA72-49AC-956F-331B60FDE79E}"/>
          </ac:spMkLst>
        </pc:spChg>
        <pc:spChg chg="add del">
          <ac:chgData name="Dušan Brozman" userId="8ff6f0f7c8daa242" providerId="LiveId" clId="{84BE1779-54E8-4F06-883D-9C84BE561DD1}" dt="2024-01-11T19:22:00.279" v="2416" actId="26606"/>
          <ac:spMkLst>
            <pc:docMk/>
            <pc:sldMk cId="1112835736" sldId="263"/>
            <ac:spMk id="40" creationId="{1BE70332-ECAF-47BB-8C7B-BD049452F653}"/>
          </ac:spMkLst>
        </pc:spChg>
        <pc:spChg chg="add del">
          <ac:chgData name="Dušan Brozman" userId="8ff6f0f7c8daa242" providerId="LiveId" clId="{84BE1779-54E8-4F06-883D-9C84BE561DD1}" dt="2024-01-11T19:22:00.279" v="2416" actId="26606"/>
          <ac:spMkLst>
            <pc:docMk/>
            <pc:sldMk cId="1112835736" sldId="263"/>
            <ac:spMk id="42" creationId="{716D9361-A35A-4DC8-AAB9-04FD2D6FEE1D}"/>
          </ac:spMkLst>
        </pc:spChg>
        <pc:spChg chg="add del">
          <ac:chgData name="Dušan Brozman" userId="8ff6f0f7c8daa242" providerId="LiveId" clId="{84BE1779-54E8-4F06-883D-9C84BE561DD1}" dt="2024-01-11T19:22:00.279" v="2416" actId="26606"/>
          <ac:spMkLst>
            <pc:docMk/>
            <pc:sldMk cId="1112835736" sldId="263"/>
            <ac:spMk id="44" creationId="{87FC31AD-FBB3-4219-A758-D6F7594A0A81}"/>
          </ac:spMkLst>
        </pc:spChg>
        <pc:spChg chg="add">
          <ac:chgData name="Dušan Brozman" userId="8ff6f0f7c8daa242" providerId="LiveId" clId="{84BE1779-54E8-4F06-883D-9C84BE561DD1}" dt="2024-01-11T19:22:00.297" v="2417" actId="26606"/>
          <ac:spMkLst>
            <pc:docMk/>
            <pc:sldMk cId="1112835736" sldId="263"/>
            <ac:spMk id="46" creationId="{D47766EE-4192-4B2D-A5A0-F60F9A5F743F}"/>
          </ac:spMkLst>
        </pc:spChg>
        <pc:spChg chg="add">
          <ac:chgData name="Dušan Brozman" userId="8ff6f0f7c8daa242" providerId="LiveId" clId="{84BE1779-54E8-4F06-883D-9C84BE561DD1}" dt="2024-01-11T19:22:00.297" v="2417" actId="26606"/>
          <ac:spMkLst>
            <pc:docMk/>
            <pc:sldMk cId="1112835736" sldId="263"/>
            <ac:spMk id="47" creationId="{D6705569-F545-4F47-A260-A9202826EA20}"/>
          </ac:spMkLst>
        </pc:spChg>
        <pc:picChg chg="add del mod ord">
          <ac:chgData name="Dušan Brozman" userId="8ff6f0f7c8daa242" providerId="LiveId" clId="{84BE1779-54E8-4F06-883D-9C84BE561DD1}" dt="2024-01-11T19:16:40.320" v="2360" actId="21"/>
          <ac:picMkLst>
            <pc:docMk/>
            <pc:sldMk cId="1112835736" sldId="263"/>
            <ac:picMk id="5" creationId="{B2298089-A4F3-B238-3DC2-2979653532C9}"/>
          </ac:picMkLst>
        </pc:picChg>
        <pc:picChg chg="add del mod">
          <ac:chgData name="Dušan Brozman" userId="8ff6f0f7c8daa242" providerId="LiveId" clId="{84BE1779-54E8-4F06-883D-9C84BE561DD1}" dt="2024-01-11T19:15:46.653" v="2342" actId="21"/>
          <ac:picMkLst>
            <pc:docMk/>
            <pc:sldMk cId="1112835736" sldId="263"/>
            <ac:picMk id="7" creationId="{E8A3BF72-D5BF-E603-A3D7-76E725E61ED3}"/>
          </ac:picMkLst>
        </pc:picChg>
        <pc:picChg chg="add del mod">
          <ac:chgData name="Dušan Brozman" userId="8ff6f0f7c8daa242" providerId="LiveId" clId="{84BE1779-54E8-4F06-883D-9C84BE561DD1}" dt="2024-01-11T19:16:29.211" v="2347"/>
          <ac:picMkLst>
            <pc:docMk/>
            <pc:sldMk cId="1112835736" sldId="263"/>
            <ac:picMk id="9" creationId="{E7F96392-8532-3A96-C2A1-EA58F1A4A183}"/>
          </ac:picMkLst>
        </pc:picChg>
        <pc:picChg chg="add del mod">
          <ac:chgData name="Dušan Brozman" userId="8ff6f0f7c8daa242" providerId="LiveId" clId="{84BE1779-54E8-4F06-883D-9C84BE561DD1}" dt="2024-01-11T19:16:36.780" v="2354"/>
          <ac:picMkLst>
            <pc:docMk/>
            <pc:sldMk cId="1112835736" sldId="263"/>
            <ac:picMk id="13" creationId="{DD3927DE-4644-787F-D47B-F7A639241BA5}"/>
          </ac:picMkLst>
        </pc:picChg>
        <pc:picChg chg="add del mod ord">
          <ac:chgData name="Dušan Brozman" userId="8ff6f0f7c8daa242" providerId="LiveId" clId="{84BE1779-54E8-4F06-883D-9C84BE561DD1}" dt="2024-01-11T19:22:00.297" v="2417" actId="26606"/>
          <ac:picMkLst>
            <pc:docMk/>
            <pc:sldMk cId="1112835736" sldId="263"/>
            <ac:picMk id="20" creationId="{D4FB31B9-19FD-BB86-8FEB-5EC02DDBE8D6}"/>
          </ac:picMkLst>
        </pc:picChg>
        <pc:picChg chg="add del mod">
          <ac:chgData name="Dušan Brozman" userId="8ff6f0f7c8daa242" providerId="LiveId" clId="{84BE1779-54E8-4F06-883D-9C84BE561DD1}" dt="2024-01-11T19:21:27.572" v="2414" actId="21"/>
          <ac:picMkLst>
            <pc:docMk/>
            <pc:sldMk cId="1112835736" sldId="263"/>
            <ac:picMk id="28" creationId="{117948AE-B6F2-7044-C518-3DAB27DFB33E}"/>
          </ac:picMkLst>
        </pc:picChg>
        <pc:picChg chg="add mod">
          <ac:chgData name="Dušan Brozman" userId="8ff6f0f7c8daa242" providerId="LiveId" clId="{84BE1779-54E8-4F06-883D-9C84BE561DD1}" dt="2024-01-11T19:24:23.690" v="2435" actId="1076"/>
          <ac:picMkLst>
            <pc:docMk/>
            <pc:sldMk cId="1112835736" sldId="263"/>
            <ac:picMk id="36" creationId="{572161C6-7239-B5D0-F727-C807E890980B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8EFE6F4-7C84-9724-3EFE-3A42530C45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5EDC0168-A715-E6A6-7C4E-D6FD0405B6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5BD0B647-7F4D-FF5D-5D0E-0367BE8B6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45317-D5EF-4CCE-A9BE-C191334A31C6}" type="datetimeFigureOut">
              <a:rPr lang="sk-SK" smtClean="0"/>
              <a:t>11. 1. 2024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6B482B6C-F925-0C09-25DE-4ACA7C4A9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630C1DCD-C104-FAFD-ECC4-201B1BD3B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108E-3B31-4488-8029-B32D93EB348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267651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E2C21F3-2F6E-7A45-BF52-DF237E21D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9C05244D-3749-3028-7B38-D41A874CA8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A61F5E62-7B91-7137-B4F4-BDEAF86CA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45317-D5EF-4CCE-A9BE-C191334A31C6}" type="datetimeFigureOut">
              <a:rPr lang="sk-SK" smtClean="0"/>
              <a:t>11. 1. 2024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9F99AC71-C115-9530-D7DB-2F2AB0BBA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B328232F-E9ED-B1F7-622D-019CD6ABC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108E-3B31-4488-8029-B32D93EB348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349049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>
            <a:extLst>
              <a:ext uri="{FF2B5EF4-FFF2-40B4-BE49-F238E27FC236}">
                <a16:creationId xmlns:a16="http://schemas.microsoft.com/office/drawing/2014/main" id="{C7CF2DBA-0A32-1822-A160-1D830C6FDD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A80E1958-FD30-156D-9AAE-5D1E678E70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57D52FF4-B4D2-8757-1963-6D3D52FB4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45317-D5EF-4CCE-A9BE-C191334A31C6}" type="datetimeFigureOut">
              <a:rPr lang="sk-SK" smtClean="0"/>
              <a:t>11. 1. 2024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5DB12BAB-6644-5378-2EA7-C5AA4E371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470B1153-A97D-DC8C-0F24-74FBAEEC3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108E-3B31-4488-8029-B32D93EB348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700056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F62775A-0730-7780-4760-FC481B79F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EC6B09DD-1D1A-C78C-0BCE-73C5FE2BBF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AABD27D1-C047-314E-B5EC-DEB752EF7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45317-D5EF-4CCE-A9BE-C191334A31C6}" type="datetimeFigureOut">
              <a:rPr lang="sk-SK" smtClean="0"/>
              <a:t>11. 1. 2024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80FF0684-7528-F374-CF2F-433061BA1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C1606279-30DA-F7DB-DA86-F38EA2EC9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108E-3B31-4488-8029-B32D93EB348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052809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A435C3D-539E-A82F-12F6-99544D6CE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83DB897B-7967-CD29-2A15-AB5B47A359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13345A8B-C244-4D30-B317-22CCEEF2D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45317-D5EF-4CCE-A9BE-C191334A31C6}" type="datetimeFigureOut">
              <a:rPr lang="sk-SK" smtClean="0"/>
              <a:t>11. 1. 2024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51A9476D-94A2-D699-1949-5AE837114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061B674F-4448-C5EF-C195-010B0352C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108E-3B31-4488-8029-B32D93EB348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986231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0BDC24E-8227-38FF-495D-B9BFAB987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E54F8DEE-6102-EC4C-2D70-C3D5FD006E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56C6F63C-A6BD-6CF5-53E7-CAB5E0A50E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C0B0A5C1-7DE0-3253-A146-707355D01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45317-D5EF-4CCE-A9BE-C191334A31C6}" type="datetimeFigureOut">
              <a:rPr lang="sk-SK" smtClean="0"/>
              <a:t>11. 1. 2024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AE799755-0A4B-DCEC-A8A0-4B410B692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0E5DC256-6F2B-08C5-6D84-8D5814D41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108E-3B31-4488-8029-B32D93EB348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531044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376AF1D-5C03-25D3-9CAA-0E21CC02B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F73549C2-C9F1-3A32-6950-E3C163CF97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9D9A510C-C15E-8D94-EEE1-72EAB96274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3477EB52-7578-5E8F-66F7-004FDE4F45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Zástupný objekt pre obsah 5">
            <a:extLst>
              <a:ext uri="{FF2B5EF4-FFF2-40B4-BE49-F238E27FC236}">
                <a16:creationId xmlns:a16="http://schemas.microsoft.com/office/drawing/2014/main" id="{D5B7270F-6558-FBCF-7A0A-47CABFC72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7" name="Zástupný objekt pre dátum 6">
            <a:extLst>
              <a:ext uri="{FF2B5EF4-FFF2-40B4-BE49-F238E27FC236}">
                <a16:creationId xmlns:a16="http://schemas.microsoft.com/office/drawing/2014/main" id="{DD4E4388-584A-FC91-E7C8-500104C11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45317-D5EF-4CCE-A9BE-C191334A31C6}" type="datetimeFigureOut">
              <a:rPr lang="sk-SK" smtClean="0"/>
              <a:t>11. 1. 2024</a:t>
            </a:fld>
            <a:endParaRPr lang="sk-SK"/>
          </a:p>
        </p:txBody>
      </p:sp>
      <p:sp>
        <p:nvSpPr>
          <p:cNvPr id="8" name="Zástupný objekt pre pätu 7">
            <a:extLst>
              <a:ext uri="{FF2B5EF4-FFF2-40B4-BE49-F238E27FC236}">
                <a16:creationId xmlns:a16="http://schemas.microsoft.com/office/drawing/2014/main" id="{6769E617-6FFF-C389-41D0-515639E28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Zástupný objekt pre číslo snímky 8">
            <a:extLst>
              <a:ext uri="{FF2B5EF4-FFF2-40B4-BE49-F238E27FC236}">
                <a16:creationId xmlns:a16="http://schemas.microsoft.com/office/drawing/2014/main" id="{27793AFE-FA32-46D5-2E1E-A5DE7D5A6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108E-3B31-4488-8029-B32D93EB348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971816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9F0C0F3-AC95-9739-2C35-12DF01087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7B510EFE-8DA1-4DE6-214E-283103B3A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45317-D5EF-4CCE-A9BE-C191334A31C6}" type="datetimeFigureOut">
              <a:rPr lang="sk-SK" smtClean="0"/>
              <a:t>11. 1. 2024</a:t>
            </a:fld>
            <a:endParaRPr lang="sk-SK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BAD4B7A6-EC61-5A1D-0B2E-11E56EEDE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652B4944-2C4E-767C-B48E-1F56EAB37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108E-3B31-4488-8029-B32D93EB348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248616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dátum 1">
            <a:extLst>
              <a:ext uri="{FF2B5EF4-FFF2-40B4-BE49-F238E27FC236}">
                <a16:creationId xmlns:a16="http://schemas.microsoft.com/office/drawing/2014/main" id="{7F3C751B-2EAA-9672-C327-CBE27E83E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45317-D5EF-4CCE-A9BE-C191334A31C6}" type="datetimeFigureOut">
              <a:rPr lang="sk-SK" smtClean="0"/>
              <a:t>11. 1. 2024</a:t>
            </a:fld>
            <a:endParaRPr lang="sk-SK"/>
          </a:p>
        </p:txBody>
      </p:sp>
      <p:sp>
        <p:nvSpPr>
          <p:cNvPr id="3" name="Zástupný objekt pre pätu 2">
            <a:extLst>
              <a:ext uri="{FF2B5EF4-FFF2-40B4-BE49-F238E27FC236}">
                <a16:creationId xmlns:a16="http://schemas.microsoft.com/office/drawing/2014/main" id="{C67A116A-5550-8543-123F-E9D88AFAC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E657BF72-CFA5-11F4-354C-76B91595A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108E-3B31-4488-8029-B32D93EB348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746686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AC39CC7-A857-22FC-558C-222FEE87D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CA39A1A5-7AD6-1F15-831D-A861E622B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68F7A060-DB04-04E5-E78F-B39617FB0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D7FB598B-EFC8-F953-7E8D-91DF4DB24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45317-D5EF-4CCE-A9BE-C191334A31C6}" type="datetimeFigureOut">
              <a:rPr lang="sk-SK" smtClean="0"/>
              <a:t>11. 1. 2024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48FDC0D4-5026-E740-1DE3-7B64E2008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88D7B462-8A09-003E-4942-170ED95FB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108E-3B31-4488-8029-B32D93EB348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83891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5092E93-B629-0E56-2C08-00E38B837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rázok 2">
            <a:extLst>
              <a:ext uri="{FF2B5EF4-FFF2-40B4-BE49-F238E27FC236}">
                <a16:creationId xmlns:a16="http://schemas.microsoft.com/office/drawing/2014/main" id="{6D6239B0-6095-B73E-BE3D-93468D85DA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5D83A666-7134-4A6A-7D61-6450017515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CBF78A2B-0462-0A13-FA04-CAC905334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45317-D5EF-4CCE-A9BE-C191334A31C6}" type="datetimeFigureOut">
              <a:rPr lang="sk-SK" smtClean="0"/>
              <a:t>11. 1. 2024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B4E1259A-D3F4-1618-8F86-8E249F19F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B10ABBAA-66CD-82C4-741E-2FB34D674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C108E-3B31-4488-8029-B32D93EB348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15156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nadpis 1">
            <a:extLst>
              <a:ext uri="{FF2B5EF4-FFF2-40B4-BE49-F238E27FC236}">
                <a16:creationId xmlns:a16="http://schemas.microsoft.com/office/drawing/2014/main" id="{3BD6EAEF-48E6-09FE-11D0-6D325FCEC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6899BEAC-14C5-0742-3792-4114C2C0F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5B74F0E1-EC2D-F994-5600-FF98438FA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45317-D5EF-4CCE-A9BE-C191334A31C6}" type="datetimeFigureOut">
              <a:rPr lang="sk-SK" smtClean="0"/>
              <a:t>11. 1. 2024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C0EB25F0-CF58-D801-AFBB-A57FDFE1EE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32415FEC-04E8-AD73-72E2-EFC885DE2D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C108E-3B31-4488-8029-B32D93EB348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289108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S6G3e_C4e7s?feature=oembed" TargetMode="Externa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Obrázok 5" descr="Obrázok, na ktorom je ľudská tvár, osoba, ošatenie, módny doplnok&#10;&#10;Automaticky generovaný popis">
            <a:extLst>
              <a:ext uri="{FF2B5EF4-FFF2-40B4-BE49-F238E27FC236}">
                <a16:creationId xmlns:a16="http://schemas.microsoft.com/office/drawing/2014/main" id="{75256863-C77F-8FAD-9E1F-88970DB0CE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61" r="-1" b="23774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2199C81A-F4C4-6A2F-DB80-48B9737D5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br>
              <a:rPr lang="en-US" sz="6600" dirty="0">
                <a:solidFill>
                  <a:schemeClr val="bg1"/>
                </a:solidFill>
              </a:rPr>
            </a:br>
            <a:r>
              <a:rPr lang="en-US" sz="6600" b="1" dirty="0">
                <a:solidFill>
                  <a:schemeClr val="accent4">
                    <a:lumMod val="40000"/>
                    <a:lumOff val="60000"/>
                  </a:schemeClr>
                </a:solidFill>
                <a:latin typeface="+mn-lt"/>
              </a:rPr>
              <a:t>Between the Bars</a:t>
            </a:r>
            <a:endParaRPr lang="sk-SK" sz="6600" b="1" dirty="0">
              <a:solidFill>
                <a:schemeClr val="accent4">
                  <a:lumMod val="40000"/>
                  <a:lumOff val="60000"/>
                </a:schemeClr>
              </a:solidFill>
              <a:latin typeface="+mn-lt"/>
            </a:endParaRP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7F6E37FE-3C01-92EB-F7E9-6B5B890B60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Reinhold A. Brozman</a:t>
            </a:r>
            <a:endParaRPr lang="sk-SK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Obrázok 7">
            <a:extLst>
              <a:ext uri="{FF2B5EF4-FFF2-40B4-BE49-F238E27FC236}">
                <a16:creationId xmlns:a16="http://schemas.microsoft.com/office/drawing/2014/main" id="{5E49DCF6-070B-AE83-CEAC-76E1BBFB2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1870" y="2202025"/>
            <a:ext cx="4805211" cy="1129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07715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osoba, ošatenie, ľudská tvár, sako&#10;&#10;Automaticky generovaný popis">
            <a:extLst>
              <a:ext uri="{FF2B5EF4-FFF2-40B4-BE49-F238E27FC236}">
                <a16:creationId xmlns:a16="http://schemas.microsoft.com/office/drawing/2014/main" id="{F8EC075A-C3FA-8B3F-F361-797CE2A0D6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2" b="-1"/>
          <a:stretch/>
        </p:blipFill>
        <p:spPr>
          <a:xfrm>
            <a:off x="2519309" y="10"/>
            <a:ext cx="966964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C77205C9-DDD4-667B-B2A9-7AA23E290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948866"/>
          </a:xfrm>
        </p:spPr>
        <p:txBody>
          <a:bodyPr>
            <a:normAutofit/>
          </a:bodyPr>
          <a:lstStyle/>
          <a:p>
            <a:r>
              <a:rPr lang="en-US" sz="4000" b="1" dirty="0"/>
              <a:t>Elliott Smith</a:t>
            </a:r>
            <a:endParaRPr lang="sk-SK" sz="40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758F9C1-FD3A-58A9-40DC-68E043FB11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21434"/>
            <a:ext cx="3988443" cy="4002929"/>
          </a:xfrm>
        </p:spPr>
        <p:txBody>
          <a:bodyPr>
            <a:normAutofit/>
          </a:bodyPr>
          <a:lstStyle/>
          <a:p>
            <a:r>
              <a:rPr lang="sk-SK" sz="2200" dirty="0"/>
              <a:t>Americký </a:t>
            </a:r>
            <a:r>
              <a:rPr lang="sk-SK" sz="2200" b="1" dirty="0"/>
              <a:t>skladateľ</a:t>
            </a:r>
            <a:r>
              <a:rPr lang="sk-SK" sz="2200" dirty="0"/>
              <a:t> a </a:t>
            </a:r>
            <a:r>
              <a:rPr lang="sk-SK" sz="2200" b="1" dirty="0"/>
              <a:t>hudobník</a:t>
            </a:r>
          </a:p>
          <a:p>
            <a:r>
              <a:rPr lang="sk-SK" sz="2200" dirty="0"/>
              <a:t>Známy schopnosťou vystihnúť ľudské emócie</a:t>
            </a:r>
          </a:p>
          <a:p>
            <a:r>
              <a:rPr lang="sk-SK" sz="2200" dirty="0"/>
              <a:t>Žánre: </a:t>
            </a:r>
            <a:r>
              <a:rPr lang="sk-SK" sz="2200" b="1" dirty="0" err="1"/>
              <a:t>indie</a:t>
            </a:r>
            <a:r>
              <a:rPr lang="sk-SK" sz="2200" b="1" dirty="0"/>
              <a:t> rock/folk</a:t>
            </a:r>
          </a:p>
          <a:p>
            <a:r>
              <a:rPr lang="sk-SK" sz="2200" dirty="0"/>
              <a:t>Spieval, hral na gitare, harmonike, klavíry, klarinete, basovej gitare a bicích</a:t>
            </a:r>
          </a:p>
          <a:p>
            <a:r>
              <a:rPr lang="sk-SK" sz="2200" dirty="0"/>
              <a:t>Prvý album vydal roku 1994 a tvoril až do jeho smrti v roku 2003</a:t>
            </a:r>
          </a:p>
        </p:txBody>
      </p:sp>
    </p:spTree>
    <p:extLst>
      <p:ext uri="{BB962C8B-B14F-4D97-AF65-F5344CB8AC3E}">
        <p14:creationId xmlns:p14="http://schemas.microsoft.com/office/powerpoint/2010/main" val="105838366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11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C91161AD-5F3D-9260-BDAD-95D8607A6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sk-SK" sz="5000" b="1" dirty="0" err="1"/>
              <a:t>Between</a:t>
            </a:r>
            <a:r>
              <a:rPr lang="sk-SK" sz="5000" b="1" dirty="0"/>
              <a:t> </a:t>
            </a:r>
            <a:r>
              <a:rPr lang="sk-SK" sz="5000" b="1" dirty="0" err="1"/>
              <a:t>the</a:t>
            </a:r>
            <a:r>
              <a:rPr lang="sk-SK" sz="5000" b="1" dirty="0"/>
              <a:t> </a:t>
            </a:r>
            <a:r>
              <a:rPr lang="sk-SK" sz="5000" b="1" dirty="0" err="1"/>
              <a:t>Bars</a:t>
            </a:r>
            <a:endParaRPr lang="sk-SK" sz="5000" b="1" dirty="0"/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E9D8CCCB-55CE-14B9-DF17-AAAFD6836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sk-SK" sz="2200" dirty="0"/>
              <a:t>Skladba vydaná na jeho treťom štúdiovom albume </a:t>
            </a:r>
            <a:r>
              <a:rPr lang="sk-SK" sz="2200" b="1" dirty="0" err="1"/>
              <a:t>Either</a:t>
            </a:r>
            <a:r>
              <a:rPr lang="sk-SK" sz="2200" b="1" dirty="0"/>
              <a:t>/Or</a:t>
            </a:r>
            <a:r>
              <a:rPr lang="sk-SK" sz="2200" dirty="0"/>
              <a:t> v roku </a:t>
            </a:r>
            <a:r>
              <a:rPr lang="sk-SK" sz="2200" b="1" dirty="0"/>
              <a:t>1997</a:t>
            </a:r>
          </a:p>
          <a:p>
            <a:r>
              <a:rPr lang="sk-SK" sz="2200" dirty="0"/>
              <a:t>Venuje sa téme </a:t>
            </a:r>
            <a:r>
              <a:rPr lang="sk-SK" sz="2200" b="1" dirty="0"/>
              <a:t>vzťahu</a:t>
            </a:r>
            <a:r>
              <a:rPr lang="sk-SK" sz="2200" dirty="0"/>
              <a:t>, </a:t>
            </a:r>
            <a:r>
              <a:rPr lang="sk-SK" sz="2200" b="1" dirty="0"/>
              <a:t>závislosti</a:t>
            </a:r>
            <a:r>
              <a:rPr lang="sk-SK" sz="2200" dirty="0"/>
              <a:t> a </a:t>
            </a:r>
            <a:r>
              <a:rPr lang="sk-SK" sz="2200" b="1" dirty="0"/>
              <a:t>emocionálnej </a:t>
            </a:r>
            <a:r>
              <a:rPr lang="sk-SK" sz="2200" b="1" dirty="0" err="1"/>
              <a:t>zranitelnosti</a:t>
            </a:r>
            <a:endParaRPr lang="sk-SK" sz="2200" b="1" dirty="0"/>
          </a:p>
          <a:p>
            <a:r>
              <a:rPr lang="sk-SK" sz="2200" dirty="0"/>
              <a:t>Jeho charakteristický hlas a jemné gitarové akordy vytvárajú intímnu a melancholickú atmosféru</a:t>
            </a:r>
          </a:p>
        </p:txBody>
      </p:sp>
      <p:pic>
        <p:nvPicPr>
          <p:cNvPr id="7" name="Obrázok 6" descr="Obrázok, na ktorom je ľudská tvár, osoba, ošatenie, módny doplnok&#10;&#10;Automaticky generovaný popis">
            <a:extLst>
              <a:ext uri="{FF2B5EF4-FFF2-40B4-BE49-F238E27FC236}">
                <a16:creationId xmlns:a16="http://schemas.microsoft.com/office/drawing/2014/main" id="{0495E25A-DA25-0F1D-AA59-A00F1E0ACB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048" y="699516"/>
            <a:ext cx="5458968" cy="545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38466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8C2A9CB4-ADD0-5E46-3EE1-BEDCCC5517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587830"/>
            <a:ext cx="5500104" cy="5652250"/>
          </a:xfrm>
        </p:spPr>
        <p:txBody>
          <a:bodyPr anchor="ctr">
            <a:normAutofit/>
          </a:bodyPr>
          <a:lstStyle/>
          <a:p>
            <a:r>
              <a:rPr lang="sk-SK" sz="2200" dirty="0"/>
              <a:t>Výrazové prostriedky sú </a:t>
            </a:r>
            <a:r>
              <a:rPr lang="sk-SK" sz="2200" b="1" dirty="0"/>
              <a:t>jemné</a:t>
            </a:r>
            <a:r>
              <a:rPr lang="sk-SK" sz="2200" dirty="0"/>
              <a:t> a </a:t>
            </a:r>
            <a:r>
              <a:rPr lang="sk-SK" sz="2200" b="1" dirty="0"/>
              <a:t>melancholické</a:t>
            </a:r>
          </a:p>
          <a:p>
            <a:r>
              <a:rPr lang="sk-SK" sz="2200" dirty="0"/>
              <a:t>Vkladajú do textu obrazy a metafory, napr. </a:t>
            </a:r>
            <a:r>
              <a:rPr lang="sk-SK" sz="2200" i="1" dirty="0">
                <a:solidFill>
                  <a:schemeClr val="accent2">
                    <a:lumMod val="75000"/>
                  </a:schemeClr>
                </a:solidFill>
              </a:rPr>
              <a:t>„</a:t>
            </a:r>
            <a:r>
              <a:rPr lang="sk-SK" sz="2200" i="1" dirty="0" err="1">
                <a:solidFill>
                  <a:schemeClr val="accent2">
                    <a:lumMod val="75000"/>
                  </a:schemeClr>
                </a:solidFill>
              </a:rPr>
              <a:t>Between</a:t>
            </a:r>
            <a:r>
              <a:rPr lang="sk-SK" sz="2200" i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sk-SK" sz="2200" i="1" dirty="0" err="1">
                <a:solidFill>
                  <a:schemeClr val="accent2">
                    <a:lumMod val="75000"/>
                  </a:schemeClr>
                </a:solidFill>
              </a:rPr>
              <a:t>the</a:t>
            </a:r>
            <a:r>
              <a:rPr lang="sk-SK" sz="2200" i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sk-SK" sz="2200" i="1" dirty="0" err="1">
                <a:solidFill>
                  <a:schemeClr val="accent2">
                    <a:lumMod val="75000"/>
                  </a:schemeClr>
                </a:solidFill>
              </a:rPr>
              <a:t>bars</a:t>
            </a:r>
            <a:r>
              <a:rPr lang="sk-SK" sz="2200" i="1" dirty="0">
                <a:solidFill>
                  <a:schemeClr val="accent2">
                    <a:lumMod val="75000"/>
                  </a:schemeClr>
                </a:solidFill>
              </a:rPr>
              <a:t>, </a:t>
            </a:r>
            <a:r>
              <a:rPr lang="sk-SK" sz="2200" i="1" dirty="0" err="1">
                <a:solidFill>
                  <a:schemeClr val="accent2">
                    <a:lumMod val="75000"/>
                  </a:schemeClr>
                </a:solidFill>
              </a:rPr>
              <a:t>where</a:t>
            </a:r>
            <a:r>
              <a:rPr lang="sk-SK" sz="2200" i="1" dirty="0">
                <a:solidFill>
                  <a:schemeClr val="accent2">
                    <a:lumMod val="75000"/>
                  </a:schemeClr>
                </a:solidFill>
              </a:rPr>
              <a:t> I</a:t>
            </a:r>
            <a:r>
              <a:rPr lang="en-US" sz="2200" i="1" dirty="0">
                <a:solidFill>
                  <a:schemeClr val="accent2">
                    <a:lumMod val="75000"/>
                  </a:schemeClr>
                </a:solidFill>
              </a:rPr>
              <a:t>’m seeing you there with your hands in the air, waiting to finally be caught”</a:t>
            </a:r>
            <a:r>
              <a:rPr lang="sk-SK" sz="2200" dirty="0"/>
              <a:t> </a:t>
            </a:r>
            <a:r>
              <a:rPr lang="en-US" sz="2200" dirty="0" err="1"/>
              <a:t>nazna</a:t>
            </a:r>
            <a:r>
              <a:rPr lang="sk-SK" sz="2200" dirty="0"/>
              <a:t>čuje túžbu po spojení ale aj strach z uzavretia sa v emocionálnych väzbách</a:t>
            </a:r>
            <a:endParaRPr lang="sk-SK" sz="2200" i="1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sk-SK" sz="2200" dirty="0"/>
              <a:t>Taktiež sa ako keby autorovi prihovára alkohol, </a:t>
            </a:r>
            <a:r>
              <a:rPr lang="sk-SK" sz="2200" i="1" dirty="0">
                <a:solidFill>
                  <a:schemeClr val="accent2">
                    <a:lumMod val="75000"/>
                  </a:schemeClr>
                </a:solidFill>
              </a:rPr>
              <a:t>„Drink </a:t>
            </a:r>
            <a:r>
              <a:rPr lang="sk-SK" sz="2200" i="1" dirty="0" err="1">
                <a:solidFill>
                  <a:schemeClr val="accent2">
                    <a:lumMod val="75000"/>
                  </a:schemeClr>
                </a:solidFill>
              </a:rPr>
              <a:t>up</a:t>
            </a:r>
            <a:r>
              <a:rPr lang="sk-SK" sz="2200" i="1" dirty="0">
                <a:solidFill>
                  <a:schemeClr val="accent2">
                    <a:lumMod val="75000"/>
                  </a:schemeClr>
                </a:solidFill>
              </a:rPr>
              <a:t>, baby, </a:t>
            </a:r>
            <a:r>
              <a:rPr lang="sk-SK" sz="2200" i="1" dirty="0" err="1">
                <a:solidFill>
                  <a:schemeClr val="accent2">
                    <a:lumMod val="75000"/>
                  </a:schemeClr>
                </a:solidFill>
              </a:rPr>
              <a:t>stay</a:t>
            </a:r>
            <a:r>
              <a:rPr lang="sk-SK" sz="2200" i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sk-SK" sz="2200" i="1" dirty="0" err="1">
                <a:solidFill>
                  <a:schemeClr val="accent2">
                    <a:lumMod val="75000"/>
                  </a:schemeClr>
                </a:solidFill>
              </a:rPr>
              <a:t>up</a:t>
            </a:r>
            <a:r>
              <a:rPr lang="sk-SK" sz="2200" i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sk-SK" sz="2200" i="1" dirty="0" err="1">
                <a:solidFill>
                  <a:schemeClr val="accent2">
                    <a:lumMod val="75000"/>
                  </a:schemeClr>
                </a:solidFill>
              </a:rPr>
              <a:t>all</a:t>
            </a:r>
            <a:r>
              <a:rPr lang="sk-SK" sz="2200" i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sk-SK" sz="2200" i="1" dirty="0" err="1">
                <a:solidFill>
                  <a:schemeClr val="accent2">
                    <a:lumMod val="75000"/>
                  </a:schemeClr>
                </a:solidFill>
              </a:rPr>
              <a:t>right</a:t>
            </a:r>
            <a:r>
              <a:rPr lang="en-US" sz="2200" i="1" dirty="0">
                <a:solidFill>
                  <a:schemeClr val="accent2">
                    <a:lumMod val="75000"/>
                  </a:schemeClr>
                </a:solidFill>
              </a:rPr>
              <a:t>”</a:t>
            </a:r>
            <a:r>
              <a:rPr lang="sk-SK" sz="2200" dirty="0"/>
              <a:t> môže znamenať že alkohol pokúša/zvelebuje autora</a:t>
            </a:r>
          </a:p>
          <a:p>
            <a:r>
              <a:rPr lang="sk-SK" sz="2200" dirty="0"/>
              <a:t>Tento prístup môže symbolizovať snahu zabudnúť na problémy života prostredníctvom alkoholu</a:t>
            </a:r>
          </a:p>
        </p:txBody>
      </p:sp>
      <p:pic>
        <p:nvPicPr>
          <p:cNvPr id="7" name="Obrázok 6" descr="Obrázok, na ktorom je koncert, osoba, ošatenie, hudobný nástroj&#10;&#10;Automaticky generovaný popis">
            <a:extLst>
              <a:ext uri="{FF2B5EF4-FFF2-40B4-BE49-F238E27FC236}">
                <a16:creationId xmlns:a16="http://schemas.microsoft.com/office/drawing/2014/main" id="{8418BBC6-D3AD-85E6-ED28-8875C1E46F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864" r="9478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98074923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Zástupný objekt pre obsah 4" descr="Obrázok, na ktorom je text, umenie, rukopis, tabuľa&#10;&#10;Automaticky generovaný popis">
            <a:extLst>
              <a:ext uri="{FF2B5EF4-FFF2-40B4-BE49-F238E27FC236}">
                <a16:creationId xmlns:a16="http://schemas.microsoft.com/office/drawing/2014/main" id="{1569CA51-29C4-28E3-7D41-77543CD55EA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62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Obrázok 6">
            <a:extLst>
              <a:ext uri="{FF2B5EF4-FFF2-40B4-BE49-F238E27FC236}">
                <a16:creationId xmlns:a16="http://schemas.microsoft.com/office/drawing/2014/main" id="{A7388E4C-89B9-FA33-7089-5428D0CACF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197" y="1443714"/>
            <a:ext cx="6781803" cy="1409897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8734B2B-4B07-CE7F-D891-A88E5DADE7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609600"/>
            <a:ext cx="5247340" cy="5630478"/>
          </a:xfrm>
        </p:spPr>
        <p:txBody>
          <a:bodyPr anchor="ctr">
            <a:normAutofit/>
          </a:bodyPr>
          <a:lstStyle/>
          <a:p>
            <a:r>
              <a:rPr lang="sk-SK" sz="2200" dirty="0"/>
              <a:t> </a:t>
            </a:r>
            <a:r>
              <a:rPr lang="sk-SK" sz="2200" i="1" dirty="0">
                <a:solidFill>
                  <a:schemeClr val="accent2">
                    <a:lumMod val="75000"/>
                  </a:schemeClr>
                </a:solidFill>
              </a:rPr>
              <a:t>„</a:t>
            </a:r>
            <a:r>
              <a:rPr lang="en-US" sz="2200" i="1" dirty="0">
                <a:solidFill>
                  <a:schemeClr val="accent2">
                    <a:lumMod val="75000"/>
                  </a:schemeClr>
                </a:solidFill>
              </a:rPr>
              <a:t>Drink up, baby, look at the stars, I’ll kiss you again between the bars” </a:t>
            </a:r>
            <a:r>
              <a:rPr lang="sk-SK" sz="2200" dirty="0"/>
              <a:t>pridáva romantický a introspektívny prvok, kde hviezdy môžu symbolizovať vzdialený/nedosiahnuteľný cieľ</a:t>
            </a:r>
          </a:p>
          <a:p>
            <a:r>
              <a:rPr lang="en-US" sz="2200" dirty="0"/>
              <a:t>Text </a:t>
            </a:r>
            <a:r>
              <a:rPr lang="sk-SK" sz="2200" dirty="0"/>
              <a:t>refrénu</a:t>
            </a:r>
            <a:r>
              <a:rPr lang="en-US" sz="2200" dirty="0"/>
              <a:t> </a:t>
            </a:r>
            <a:r>
              <a:rPr lang="sk-SK" sz="2200" i="1" dirty="0">
                <a:solidFill>
                  <a:schemeClr val="accent2">
                    <a:lumMod val="75000"/>
                  </a:schemeClr>
                </a:solidFill>
              </a:rPr>
              <a:t>„</a:t>
            </a:r>
            <a:r>
              <a:rPr lang="sk-SK" sz="2200" i="1" dirty="0" err="1">
                <a:solidFill>
                  <a:schemeClr val="accent2">
                    <a:lumMod val="75000"/>
                  </a:schemeClr>
                </a:solidFill>
              </a:rPr>
              <a:t>People</a:t>
            </a:r>
            <a:r>
              <a:rPr lang="sk-SK" sz="2200" i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sk-SK" sz="2200" i="1" dirty="0" err="1">
                <a:solidFill>
                  <a:schemeClr val="accent2">
                    <a:lumMod val="75000"/>
                  </a:schemeClr>
                </a:solidFill>
              </a:rPr>
              <a:t>you</a:t>
            </a:r>
            <a:r>
              <a:rPr lang="en-US" sz="2200" i="1" dirty="0">
                <a:solidFill>
                  <a:schemeClr val="accent2">
                    <a:lumMod val="75000"/>
                  </a:schemeClr>
                </a:solidFill>
              </a:rPr>
              <a:t>’ve been before that you don’t want around anymore” </a:t>
            </a:r>
            <a:r>
              <a:rPr lang="sk-SK" sz="2200" dirty="0"/>
              <a:t>môže odkazovať na predchádzajúce verzie seba samého</a:t>
            </a:r>
            <a:r>
              <a:rPr lang="en-US" sz="2200" dirty="0"/>
              <a:t> </a:t>
            </a:r>
            <a:r>
              <a:rPr lang="sk-SK" sz="2200" dirty="0"/>
              <a:t>a odhodlanie zbaviť sa starých bremien.</a:t>
            </a:r>
          </a:p>
        </p:txBody>
      </p:sp>
    </p:spTree>
    <p:extLst>
      <p:ext uri="{BB962C8B-B14F-4D97-AF65-F5344CB8AC3E}">
        <p14:creationId xmlns:p14="http://schemas.microsoft.com/office/powerpoint/2010/main" val="1868197132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Obrázok 40">
            <a:extLst>
              <a:ext uri="{FF2B5EF4-FFF2-40B4-BE49-F238E27FC236}">
                <a16:creationId xmlns:a16="http://schemas.microsoft.com/office/drawing/2014/main" id="{F49EC50D-41D5-B121-CDDB-33B11E01CB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Online médium 3" title="Elliott Smith - Between the bars Lyrics">
            <a:hlinkClick r:id="" action="ppaction://media"/>
            <a:extLst>
              <a:ext uri="{FF2B5EF4-FFF2-40B4-BE49-F238E27FC236}">
                <a16:creationId xmlns:a16="http://schemas.microsoft.com/office/drawing/2014/main" id="{FDAE472F-CDE1-F159-CB3B-0909399B1262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242343" y="1253331"/>
            <a:ext cx="7707313" cy="4351338"/>
          </a:xfrm>
          <a:prstGeom prst="rect">
            <a:avLst/>
          </a:prstGeom>
          <a:effectLst>
            <a:outerShdw blurRad="419100" dist="38100" dir="5400000" sx="103000" sy="103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7764194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37">
            <a:extLst>
              <a:ext uri="{FF2B5EF4-FFF2-40B4-BE49-F238E27FC236}">
                <a16:creationId xmlns:a16="http://schemas.microsoft.com/office/drawing/2014/main" id="{D47766EE-4192-4B2D-A5A0-F60F9A5F7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Obrázok 19" descr="Obrázok, na ktorom je umenie, maľovanie, grafika, pestrofarebnosť&#10;&#10;Automaticky generovaný popis">
            <a:extLst>
              <a:ext uri="{FF2B5EF4-FFF2-40B4-BE49-F238E27FC236}">
                <a16:creationId xmlns:a16="http://schemas.microsoft.com/office/drawing/2014/main" id="{D4FB31B9-19FD-BB86-8FEB-5EC02DDBE8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7" name="Graphic 1">
            <a:extLst>
              <a:ext uri="{FF2B5EF4-FFF2-40B4-BE49-F238E27FC236}">
                <a16:creationId xmlns:a16="http://schemas.microsoft.com/office/drawing/2014/main" id="{D6705569-F545-4F47-A260-A9202826E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655438" y="838201"/>
            <a:ext cx="7098161" cy="4549051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C41BE038-AE10-34B1-F959-8AF4DD573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3949" y="2481806"/>
            <a:ext cx="5541054" cy="165537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Ďakujem</a:t>
            </a:r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 za </a:t>
            </a:r>
            <a:r>
              <a:rPr lang="en-US" sz="54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pozornosť</a:t>
            </a:r>
            <a:endParaRPr lang="en-US" sz="5400" b="1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pic>
        <p:nvPicPr>
          <p:cNvPr id="36" name="Obrázok 35" descr="Obrázok, na ktorom je písmo, grafika, grafický dizajn, biely&#10;&#10;Automaticky generovaný popis">
            <a:extLst>
              <a:ext uri="{FF2B5EF4-FFF2-40B4-BE49-F238E27FC236}">
                <a16:creationId xmlns:a16="http://schemas.microsoft.com/office/drawing/2014/main" id="{572161C6-7239-B5D0-F727-C807E89098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2078" y="5377867"/>
            <a:ext cx="3313202" cy="1283866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1283573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249</Words>
  <Application>Microsoft Office PowerPoint</Application>
  <PresentationFormat>Širokouhlá</PresentationFormat>
  <Paragraphs>19</Paragraphs>
  <Slides>7</Slides>
  <Notes>0</Notes>
  <HiddenSlides>0</HiddenSlides>
  <MMClips>1</MMClips>
  <ScaleCrop>false</ScaleCrop>
  <HeadingPairs>
    <vt:vector size="6" baseType="variant">
      <vt:variant>
        <vt:lpstr>Použité písma</vt:lpstr>
      </vt:variant>
      <vt:variant>
        <vt:i4>3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Motív Office</vt:lpstr>
      <vt:lpstr> Between the Bars</vt:lpstr>
      <vt:lpstr>Elliott Smith</vt:lpstr>
      <vt:lpstr>Between the Bars</vt:lpstr>
      <vt:lpstr>Prezentácia programu PowerPoint</vt:lpstr>
      <vt:lpstr>Prezentácia programu PowerPoint</vt:lpstr>
      <vt:lpstr>Prezentácia programu PowerPoint</vt:lpstr>
      <vt:lpstr>Ďakujem za pozornosť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Elliott Smith  Between the Bars</dc:title>
  <dc:creator>Dušan Brozman</dc:creator>
  <cp:lastModifiedBy>Dušan Brozman</cp:lastModifiedBy>
  <cp:revision>1</cp:revision>
  <dcterms:created xsi:type="dcterms:W3CDTF">2024-01-11T17:52:38Z</dcterms:created>
  <dcterms:modified xsi:type="dcterms:W3CDTF">2024-01-11T19:31:29Z</dcterms:modified>
</cp:coreProperties>
</file>

<file path=docProps/thumbnail.jpeg>
</file>